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67.xml" ContentType="application/vnd.openxmlformats-officedocument.presentationml.slide+xml"/>
  <Override PartName="/ppt/notesSlides/notesSlide67.xml" ContentType="application/vnd.openxmlformats-officedocument.presentationml.notesSlide+xml"/>
  <Override PartName="/ppt/notesSlides/notesSlide45.xml" ContentType="application/vnd.openxmlformats-officedocument.presentationml.notesSlide+xml"/>
  <Override PartName="/ppt/slides/slide66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9.xml" ContentType="application/vnd.openxmlformats-officedocument.presentationml.notes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21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57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66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3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76.xml" ContentType="application/vnd.openxmlformats-officedocument.presentationml.slide+xml"/>
  <Override PartName="/ppt/notesSlides/notesSlide4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Slides/notesSlide4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Slides/notesSlide23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4.xml" ContentType="application/vnd.openxmlformats-officedocument.presentationml.slide+xml"/>
  <Override PartName="/ppt/slides/slide73.xml" ContentType="application/vnd.openxmlformats-officedocument.presentationml.slide+xml"/>
  <Override PartName="/ppt/slides/slide78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49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22.xml" ContentType="application/vnd.openxmlformats-officedocument.presentationml.notesSlide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</p:sldMasterIdLst>
  <p:notesMasterIdLst>
    <p:notesMasterId r:id="rId8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</p:sldIdLst>
  <p:sldSz cx="7560000" cy="5040000"/>
  <p:notesSz cx="7560000" cy="5040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87" orient="horz"/>
        <p:guide pos="2381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 /><Relationship Id="rId85" Type="http://schemas.openxmlformats.org/officeDocument/2006/relationships/tableStyles" Target="tableStyles.xml" /><Relationship Id="rId86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 bwMode="auto">
          <a:xfrm>
            <a:off x="857556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 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 ?>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 ?>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 ?>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 ?>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 ?>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 ?>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 ?>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 ?>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 ?>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 ?>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 ?>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 ?>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 ?>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 ?>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 ?>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 ?>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 ?>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 ?>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 ?>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 ?>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 ?>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 ?>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 ?>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 ?>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 ?>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 ?>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 ?>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 ?>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 ?>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 ?>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Google Shape;68;g2f20db7534a_0_224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f20db7534a_0_22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5" name="Google Shape;255;g2f3f86e5a19_0_1034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f3f86e5a19_0_103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0931487" name="Google Shape;255;g2f3f86e5a19_0_1034:notes"/>
          <p:cNvSpPr/>
          <p:nvPr>
            <p:ph type="sldImg" idx="2"/>
          </p:nvPr>
        </p:nvSpPr>
        <p:spPr bwMode="auto">
          <a:xfrm>
            <a:off x="857549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472033" name="Google Shape;256;g2f3f86e5a19_0_103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" name="Google Shape;324;g2f3f86e5a19_0_0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f3f86e5a19_0_0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3" name="Google Shape;393;g8a238028b0_0_923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a238028b0_0_923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2" name="Google Shape;462;g8a238028b0_0_1004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a238028b0_0_100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1" name="Google Shape;531;g8a238028b0_0_1085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238028b0_0_1085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" name="Google Shape;600;g8a238028b0_0_1165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8a238028b0_0_1165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5" name="Google Shape;945;g8a238028b0_0_1325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8a238028b0_0_1325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4" name="Google Shape;1014;g2f20db7534a_0_60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2f20db7534a_0_60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3" name="Google Shape;1083;g2f20db7534a_0_129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2f20db7534a_0_129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e6911861eb_0_111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e6911861eb_0_111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" name="Google Shape;1152;g2f3f86e5a19_0_344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f3f86e5a19_0_34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1" name="Google Shape;1221;g2f3f86e5a19_0_413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2f3f86e5a19_0_413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0" name="Google Shape;1290;g2f3f86e5a19_0_551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2f3f86e5a19_0_551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8" name="Google Shape;1428;g2f3f86e5a19_0_689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2f3f86e5a19_0_689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7" name="Google Shape;1497;g2f3f86e5a19_0_758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2f3f86e5a19_0_758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" name="Google Shape;1566;g2f3f86e5a19_0_827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2f3f86e5a19_0_827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66411" name="Google Shape;1635;g2f3f86e5a19_0_896:notes"/>
          <p:cNvSpPr/>
          <p:nvPr>
            <p:ph type="sldImg" idx="2"/>
          </p:nvPr>
        </p:nvSpPr>
        <p:spPr bwMode="auto">
          <a:xfrm>
            <a:off x="857549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7123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5" name="Google Shape;1635;g2f3f86e5a19_0_896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944928" name="Google Shape;1635;g2f3f86e5a19_0_896:notes"/>
          <p:cNvSpPr/>
          <p:nvPr>
            <p:ph type="sldImg" idx="2"/>
          </p:nvPr>
        </p:nvSpPr>
        <p:spPr bwMode="auto">
          <a:xfrm>
            <a:off x="857549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23329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7501572" name="Google Shape;1635;g2f3f86e5a19_0_896:notes"/>
          <p:cNvSpPr/>
          <p:nvPr>
            <p:ph type="sldImg" idx="2"/>
          </p:nvPr>
        </p:nvSpPr>
        <p:spPr bwMode="auto">
          <a:xfrm>
            <a:off x="857548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45418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" name="Google Shape;109;g2e6911861eb_0_22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6911861eb_0_22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82492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52297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07091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51120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695257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60524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81010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36579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592925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70260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22706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29932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50162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96638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5353440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518965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9227290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77645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420357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45404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" name="Google Shape;128;g2e6d73c5dc1_0_1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e6d73c5dc1_0_1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7504320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08485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272292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99337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2035659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49532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6897766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782667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056809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51150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53029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0865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754692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48648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2267645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07758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69463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49056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472817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9415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" name="Google Shape;148;g2e6911861eb_0_205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6911861eb_0_205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28854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69199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90519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73266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065724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887407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804737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83091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135069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07646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556337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3435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79894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6238298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3838439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871366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7223429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463562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039260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10182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" name="Google Shape;168;g2e6d73c5dc1_0_34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6d73c5dc1_0_34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374727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31794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92905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7164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347531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93947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814900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320151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511354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95210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594986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49280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2680727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765454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593638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960733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4793158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543716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4061626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370386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9" name="Google Shape;1359;g2f3f86e5a19_0_620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2f3f86e5a19_0_620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589061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576860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6095452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817657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6057153" name="Google Shape;1635;g2f3f86e5a19_0_896:notes"/>
          <p:cNvSpPr/>
          <p:nvPr>
            <p:ph type="sldImg" idx="2"/>
          </p:nvPr>
        </p:nvSpPr>
        <p:spPr bwMode="auto">
          <a:xfrm>
            <a:off x="857547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459775" name="Google Shape;1636;g2f3f86e5a19_0_896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" name="Google Shape;186;g8a238028b0_0_840:notes"/>
          <p:cNvSpPr/>
          <p:nvPr>
            <p:ph type="sldImg" idx="2"/>
          </p:nvPr>
        </p:nvSpPr>
        <p:spPr bwMode="auto">
          <a:xfrm>
            <a:off x="8575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a238028b0_0_840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4944448" name="Google Shape;186;g8a238028b0_0_840:notes"/>
          <p:cNvSpPr/>
          <p:nvPr>
            <p:ph type="sldImg" idx="2"/>
          </p:nvPr>
        </p:nvSpPr>
        <p:spPr bwMode="auto">
          <a:xfrm>
            <a:off x="857549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769066" name="Google Shape;187;g8a238028b0_0_840:notes"/>
          <p:cNvSpPr txBox="1"/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 bwMode="auto">
          <a:xfrm>
            <a:off x="257712" y="729592"/>
            <a:ext cx="7044600" cy="2011200"/>
          </a:xfrm>
          <a:prstGeom prst="rect">
            <a:avLst/>
          </a:prstGeom>
        </p:spPr>
        <p:txBody>
          <a:bodyPr spcFirstLastPara="1" wrap="square" lIns="80250" tIns="80250" rIns="80250" bIns="802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/>
          <p:nvPr>
            <p:ph type="subTitle" idx="1"/>
          </p:nvPr>
        </p:nvSpPr>
        <p:spPr bwMode="auto">
          <a:xfrm>
            <a:off x="257705" y="2777095"/>
            <a:ext cx="7044600" cy="7767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 bwMode="auto">
          <a:xfrm>
            <a:off x="257705" y="1083867"/>
            <a:ext cx="7044600" cy="1923900"/>
          </a:xfrm>
          <a:prstGeom prst="rect">
            <a:avLst/>
          </a:prstGeom>
        </p:spPr>
        <p:txBody>
          <a:bodyPr spcFirstLastPara="1" wrap="square" lIns="80250" tIns="80250" rIns="80250" bIns="802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 bwMode="auto">
          <a:xfrm>
            <a:off x="257705" y="3088794"/>
            <a:ext cx="7044600" cy="12747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11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 bwMode="auto">
          <a:xfrm>
            <a:off x="257705" y="2107570"/>
            <a:ext cx="7044600" cy="8250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3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preserve="0" showMasterPhAnim="0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 bwMode="auto">
          <a:xfrm>
            <a:off x="257705" y="436070"/>
            <a:ext cx="7044600" cy="5613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4"/>
          <p:cNvSpPr txBox="1"/>
          <p:nvPr>
            <p:ph type="body" idx="1"/>
          </p:nvPr>
        </p:nvSpPr>
        <p:spPr bwMode="auto">
          <a:xfrm>
            <a:off x="257705" y="1129284"/>
            <a:ext cx="7044600" cy="3347699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4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 bwMode="auto">
          <a:xfrm>
            <a:off x="257705" y="436070"/>
            <a:ext cx="7044600" cy="5613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/>
          <p:nvPr>
            <p:ph type="body" idx="1"/>
          </p:nvPr>
        </p:nvSpPr>
        <p:spPr bwMode="auto">
          <a:xfrm>
            <a:off x="257705" y="1129284"/>
            <a:ext cx="3306900" cy="3347699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/>
          <p:nvPr>
            <p:ph type="body" idx="2"/>
          </p:nvPr>
        </p:nvSpPr>
        <p:spPr bwMode="auto">
          <a:xfrm>
            <a:off x="3995291" y="1129284"/>
            <a:ext cx="3306900" cy="3347699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5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 bwMode="auto">
          <a:xfrm>
            <a:off x="257705" y="436070"/>
            <a:ext cx="7044600" cy="5613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6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 bwMode="auto">
          <a:xfrm>
            <a:off x="257705" y="544420"/>
            <a:ext cx="2321699" cy="740400"/>
          </a:xfrm>
          <a:prstGeom prst="rect">
            <a:avLst/>
          </a:prstGeom>
        </p:spPr>
        <p:txBody>
          <a:bodyPr spcFirstLastPara="1" wrap="square" lIns="80250" tIns="80250" rIns="80250" bIns="802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7"/>
          <p:cNvSpPr txBox="1"/>
          <p:nvPr>
            <p:ph type="body" idx="1"/>
          </p:nvPr>
        </p:nvSpPr>
        <p:spPr bwMode="auto">
          <a:xfrm>
            <a:off x="257705" y="1361638"/>
            <a:ext cx="2321699" cy="31155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7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 bwMode="auto">
          <a:xfrm>
            <a:off x="405325" y="441092"/>
            <a:ext cx="5264700" cy="40086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8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 bwMode="auto">
          <a:xfrm>
            <a:off x="3780000" y="-122"/>
            <a:ext cx="3780000" cy="50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0250" tIns="80250" rIns="80250" bIns="8025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 bwMode="auto">
          <a:xfrm>
            <a:off x="219508" y="1208360"/>
            <a:ext cx="3344400" cy="1452600"/>
          </a:xfrm>
          <a:prstGeom prst="rect">
            <a:avLst/>
          </a:prstGeom>
        </p:spPr>
        <p:txBody>
          <a:bodyPr spcFirstLastPara="1" wrap="square" lIns="80250" tIns="80250" rIns="80250" bIns="802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9"/>
          <p:cNvSpPr txBox="1"/>
          <p:nvPr>
            <p:ph type="subTitle" idx="1"/>
          </p:nvPr>
        </p:nvSpPr>
        <p:spPr bwMode="auto">
          <a:xfrm>
            <a:off x="219508" y="2746670"/>
            <a:ext cx="3344400" cy="1210200"/>
          </a:xfrm>
          <a:prstGeom prst="rect">
            <a:avLst/>
          </a:prstGeom>
        </p:spPr>
        <p:txBody>
          <a:bodyPr spcFirstLastPara="1" wrap="square" lIns="80250" tIns="80250" rIns="80250" bIns="802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9"/>
          <p:cNvSpPr txBox="1"/>
          <p:nvPr>
            <p:ph type="body" idx="2"/>
          </p:nvPr>
        </p:nvSpPr>
        <p:spPr bwMode="auto">
          <a:xfrm>
            <a:off x="4083839" y="709505"/>
            <a:ext cx="3172199" cy="36207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9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 bwMode="auto">
          <a:xfrm>
            <a:off x="257705" y="4145445"/>
            <a:ext cx="4959600" cy="592799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0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</p:spPr>
        <p:txBody>
          <a:bodyPr spcFirstLastPara="1" wrap="square" lIns="80250" tIns="80250" rIns="80250" bIns="802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 bwMode="auto">
          <a:xfrm>
            <a:off x="257705" y="436070"/>
            <a:ext cx="70446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/>
          <p:nvPr>
            <p:ph type="body" idx="1"/>
          </p:nvPr>
        </p:nvSpPr>
        <p:spPr bwMode="auto">
          <a:xfrm>
            <a:off x="257705" y="1129284"/>
            <a:ext cx="7044600" cy="33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lvl="0" indent="-3302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>
              <a:lnSpc>
                <a:spcPct val="114999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>
              <a:lnSpc>
                <a:spcPct val="114999"/>
              </a:lnSpc>
              <a:spcBef>
                <a:spcPts val="1400"/>
              </a:spcBef>
              <a:spcAft>
                <a:spcPts val="14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/>
          <p:nvPr>
            <p:ph type="sldNum" idx="12"/>
          </p:nvPr>
        </p:nvSpPr>
        <p:spPr bwMode="auto">
          <a:xfrm>
            <a:off x="7004788" y="4569381"/>
            <a:ext cx="453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</a:defRPr>
            </a:lvl1pPr>
            <a:lvl2pPr lvl="1" algn="r">
              <a:buNone/>
              <a:defRPr sz="900">
                <a:solidFill>
                  <a:schemeClr val="dk2"/>
                </a:solidFill>
              </a:defRPr>
            </a:lvl2pPr>
            <a:lvl3pPr lvl="2" algn="r">
              <a:buNone/>
              <a:defRPr sz="900">
                <a:solidFill>
                  <a:schemeClr val="dk2"/>
                </a:solidFill>
              </a:defRPr>
            </a:lvl3pPr>
            <a:lvl4pPr lvl="3" algn="r">
              <a:buNone/>
              <a:defRPr sz="900">
                <a:solidFill>
                  <a:schemeClr val="dk2"/>
                </a:solidFill>
              </a:defRPr>
            </a:lvl4pPr>
            <a:lvl5pPr lvl="4" algn="r">
              <a:buNone/>
              <a:defRPr sz="900">
                <a:solidFill>
                  <a:schemeClr val="dk2"/>
                </a:solidFill>
              </a:defRPr>
            </a:lvl5pPr>
            <a:lvl6pPr lvl="5" algn="r">
              <a:buNone/>
              <a:defRPr sz="900">
                <a:solidFill>
                  <a:schemeClr val="dk2"/>
                </a:solidFill>
              </a:defRPr>
            </a:lvl6pPr>
            <a:lvl7pPr lvl="6" algn="r">
              <a:buNone/>
              <a:defRPr sz="900">
                <a:solidFill>
                  <a:schemeClr val="dk2"/>
                </a:solidFill>
              </a:defRPr>
            </a:lvl7pPr>
            <a:lvl8pPr lvl="7" algn="r">
              <a:buNone/>
              <a:defRPr sz="900">
                <a:solidFill>
                  <a:schemeClr val="dk2"/>
                </a:solidFill>
              </a:defRPr>
            </a:lvl8pPr>
            <a:lvl9pPr lvl="8" algn="r">
              <a:buNone/>
              <a:defRPr sz="900">
                <a:solidFill>
                  <a:schemeClr val="dk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hyperlink" Target="http://relefnie-tablichki.ru" TargetMode="External"/><Relationship Id="rId5" Type="http://schemas.openxmlformats.org/officeDocument/2006/relationships/hyperlink" Target="https://max.ru/u/f9LHodD0cOKPUTk8bIDsskwJVkZ2koZjp3cqakppfINe9j-M_MmsKZHBzI4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image" Target="../media/image49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image" Target="../media/image50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image" Target="../media/image51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44.png"/><Relationship Id="rId7" Type="http://schemas.openxmlformats.org/officeDocument/2006/relationships/image" Target="../media/image52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4.png"/><Relationship Id="rId7" Type="http://schemas.openxmlformats.org/officeDocument/2006/relationships/image" Target="../media/image12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12.png"/><Relationship Id="rId7" Type="http://schemas.openxmlformats.org/officeDocument/2006/relationships/image" Target="../media/image5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12.png"/><Relationship Id="rId7" Type="http://schemas.openxmlformats.org/officeDocument/2006/relationships/image" Target="../media/image55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56.png"/><Relationship Id="rId7" Type="http://schemas.openxmlformats.org/officeDocument/2006/relationships/image" Target="../media/image43.png"/><Relationship Id="rId8" Type="http://schemas.openxmlformats.org/officeDocument/2006/relationships/image" Target="../media/image45.pn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57.pn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hyperlink" Target="https://max.ru/u/f9LHodD0cOKPUTk8bIDsskwJVkZ2koZjp3cqakppfINe9j-M_MmsKZHBzI4" TargetMode="External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Relationship Id="rId11" Type="http://schemas.openxmlformats.org/officeDocument/2006/relationships/image" Target="../media/image17.jpg"/><Relationship Id="rId12" Type="http://schemas.openxmlformats.org/officeDocument/2006/relationships/image" Target="../media/image18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58.pn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59.pn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12.png"/><Relationship Id="rId8" Type="http://schemas.openxmlformats.org/officeDocument/2006/relationships/image" Target="../media/image60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1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2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3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4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5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6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7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8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69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70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1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2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3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4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5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6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8" Type="http://schemas.openxmlformats.org/officeDocument/2006/relationships/image" Target="../media/image24.png"/><Relationship Id="rId9" Type="http://schemas.openxmlformats.org/officeDocument/2006/relationships/hyperlink" Target="https://max.ru/u/f9LHodD0cOKPUTk8bIDsskwJVkZ2koZjp3cqakppfINe9j-M_MmsKZHBzI4" TargetMode="Externa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7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8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79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0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1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2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3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4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5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6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hyperlink" Target="https://max.ru/u/f9LHodD0cOKPUTk8bIDsskwJVkZ2koZjp3cqakppfINe9j-M_MmsKZHBzI4" TargetMode="Externa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7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8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89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0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1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2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3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4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5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6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png"/><Relationship Id="rId11" Type="http://schemas.openxmlformats.org/officeDocument/2006/relationships/image" Target="../media/image34.jpg"/><Relationship Id="rId12" Type="http://schemas.openxmlformats.org/officeDocument/2006/relationships/hyperlink" Target="https://max.ru/u/f9LHodD0cOKPUTk8bIDsskwJVkZ2koZjp3cqakppfINe9j-M_MmsKZHBzI4" TargetMode="External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7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8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99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0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1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2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3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4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5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6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Relationship Id="rId4" Type="http://schemas.openxmlformats.org/officeDocument/2006/relationships/image" Target="../media/image1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0" Type="http://schemas.openxmlformats.org/officeDocument/2006/relationships/image" Target="../media/image39.jpg"/><Relationship Id="rId11" Type="http://schemas.openxmlformats.org/officeDocument/2006/relationships/image" Target="../media/image40.jpg"/><Relationship Id="rId12" Type="http://schemas.openxmlformats.org/officeDocument/2006/relationships/hyperlink" Target="https://max.ru/u/f9LHodD0cOKPUTk8bIDsskwJVkZ2koZjp3cqakppfINe9j-M_MmsKZHBzI4" TargetMode="External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7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8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09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10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11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12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13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114.jp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122.png"/><Relationship Id="rId11" Type="http://schemas.openxmlformats.org/officeDocument/2006/relationships/image" Target="../media/image123.png"/><Relationship Id="rId12" Type="http://schemas.openxmlformats.org/officeDocument/2006/relationships/image" Target="../media/image124.png"/><Relationship Id="rId13" Type="http://schemas.openxmlformats.org/officeDocument/2006/relationships/image" Target="../media/image125.png"/><Relationship Id="rId14" Type="http://schemas.openxmlformats.org/officeDocument/2006/relationships/image" Target="../media/image126.png"/><Relationship Id="rId15" Type="http://schemas.openxmlformats.org/officeDocument/2006/relationships/image" Target="../media/image127.png"/><Relationship Id="rId16" Type="http://schemas.openxmlformats.org/officeDocument/2006/relationships/image" Target="../media/image128.png"/></Relationships>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image" Target="../media/image4.png"/><Relationship Id="rId4" Type="http://schemas.openxmlformats.org/officeDocument/2006/relationships/hyperlink" Target="http://www.mveu.ru/contacts/" TargetMode="External"/><Relationship Id="rId5" Type="http://schemas.openxmlformats.org/officeDocument/2006/relationships/image" Target="../media/image129.png"/><Relationship Id="rId6" Type="http://schemas.openxmlformats.org/officeDocument/2006/relationships/hyperlink" Target="http://relefnie-tablichki.ru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9" Type="http://schemas.openxmlformats.org/officeDocument/2006/relationships/hyperlink" Target="https://max.ru/u/f9LHodD0cOKPUTk8bIDsskwJVkZ2koZjp3cqakppfINe9j-M_MmsKZHBzI4" TargetMode="External"/><Relationship Id="rId10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2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hyperlink" Target="https://max.ru/u/f9LHodD0cOKPUTk8bIDsskwJVkZ2koZjp3cqakppfINe9j-M_MmsKZHBzI4" TargetMode="Externa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42.jp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Relationship Id="rId9" Type="http://schemas.openxmlformats.org/officeDocument/2006/relationships/image" Target="../media/image45.png"/><Relationship Id="rId10" Type="http://schemas.openxmlformats.org/officeDocument/2006/relationships/image" Target="../media/image48.png"/><Relationship Id="rId11" Type="http://schemas.openxmlformats.org/officeDocument/2006/relationships/hyperlink" Target="https://max.ru/u/f9LHodD0cOKPUTk8bIDsskwJVkZ2koZjp3cqakppfINe9j-M_MmsKZHBzI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9580294" name=""/>
          <p:cNvPicPr>
            <a:picLocks noChangeAspect="1"/>
          </p:cNvPicPr>
          <p:nvPr/>
        </p:nvPicPr>
        <p:blipFill>
          <a:blip r:embed="rId3"/>
          <a:srcRect l="0" t="0" r="0" b="11510"/>
          <a:stretch/>
        </p:blipFill>
        <p:spPr bwMode="auto">
          <a:xfrm flipH="0" flipV="0">
            <a:off x="-269112" y="1737529"/>
            <a:ext cx="3426174" cy="2273820"/>
          </a:xfrm>
          <a:prstGeom prst="rect">
            <a:avLst/>
          </a:prstGeom>
        </p:spPr>
      </p:pic>
      <p:sp>
        <p:nvSpPr>
          <p:cNvPr id="1060601218" name="Google Shape;54;p13"/>
          <p:cNvSpPr txBox="1"/>
          <p:nvPr/>
        </p:nvSpPr>
        <p:spPr bwMode="auto">
          <a:xfrm>
            <a:off x="655299" y="4403691"/>
            <a:ext cx="5787299" cy="2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49" tIns="80249" rIns="80249" bIns="80249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/>
          </a:p>
        </p:txBody>
      </p:sp>
      <p:sp>
        <p:nvSpPr>
          <p:cNvPr id="284805246" name="Google Shape;55;p13"/>
          <p:cNvSpPr/>
          <p:nvPr/>
        </p:nvSpPr>
        <p:spPr bwMode="auto">
          <a:xfrm>
            <a:off x="611974" y="4403700"/>
            <a:ext cx="3067200" cy="56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dist="114300" dir="30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4817441" name="Google Shape;56;p13"/>
          <p:cNvSpPr txBox="1"/>
          <p:nvPr/>
        </p:nvSpPr>
        <p:spPr bwMode="auto">
          <a:xfrm>
            <a:off x="733324" y="4441275"/>
            <a:ext cx="2824499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49" tIns="80249" rIns="80249" bIns="80249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200" b="1" u="sng">
                <a:solidFill>
                  <a:srgbClr val="666666"/>
                </a:solidFill>
                <a:latin typeface="Roboto"/>
                <a:ea typeface="Roboto"/>
                <a:cs typeface="Roboto"/>
                <a:hlinkClick r:id="rId4" tooltip="http://relefnie-tablichki.ru"/>
              </a:rPr>
              <a:t>relefnie-tablichki.ru</a:t>
            </a:r>
            <a:endParaRPr sz="2200" b="1" u="sng">
              <a:solidFill>
                <a:srgbClr val="666666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88610293" name="Google Shape;57;p13"/>
          <p:cNvSpPr/>
          <p:nvPr/>
        </p:nvSpPr>
        <p:spPr bwMode="auto">
          <a:xfrm>
            <a:off x="3810574" y="4403700"/>
            <a:ext cx="3067200" cy="56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dist="114300" dir="30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9250471" name="Google Shape;58;p13"/>
          <p:cNvSpPr txBox="1"/>
          <p:nvPr/>
        </p:nvSpPr>
        <p:spPr bwMode="auto">
          <a:xfrm>
            <a:off x="3303324" y="4441275"/>
            <a:ext cx="3614999" cy="59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100" b="1" u="sng">
                <a:solidFill>
                  <a:schemeClr val="hlink"/>
                </a:solidFill>
                <a:latin typeface="Roboto"/>
                <a:ea typeface="Roboto"/>
                <a:cs typeface="Roboto"/>
                <a:hlinkClick r:id="rId5" tooltip="https://max.ru/u/f9LHodD0cOKPUTk8bIDsskwJVkZ2koZjp3cqakppfINe9j-M_MmsKZHBzI4"/>
              </a:rPr>
              <a:t>+7 (989) 122-98-88</a:t>
            </a:r>
            <a:endParaRPr sz="2100" b="1" u="sng">
              <a:solidFill>
                <a:srgbClr val="666666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400" u="sng">
              <a:solidFill>
                <a:srgbClr val="FFFFFF"/>
              </a:solidFill>
              <a:latin typeface="Roboto Mono"/>
              <a:ea typeface="Roboto Mono"/>
              <a:cs typeface="Roboto Mono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600" u="sng">
              <a:solidFill>
                <a:srgbClr val="FFE599"/>
              </a:solidFill>
              <a:latin typeface="Archivo"/>
              <a:ea typeface="Archivo"/>
              <a:cs typeface="Archivo"/>
            </a:endParaRPr>
          </a:p>
        </p:txBody>
      </p:sp>
      <p:pic>
        <p:nvPicPr>
          <p:cNvPr id="552157299" name="Google Shape;60;p13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55099" y="302674"/>
            <a:ext cx="2482498" cy="165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108094" name="Google Shape;61;p13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2702599" y="163549"/>
            <a:ext cx="2213274" cy="63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35721772" name="Google Shape;62;p13"/>
          <p:cNvSpPr txBox="1"/>
          <p:nvPr/>
        </p:nvSpPr>
        <p:spPr bwMode="auto">
          <a:xfrm>
            <a:off x="-149" y="4011349"/>
            <a:ext cx="7560000" cy="339599"/>
          </a:xfrm>
          <a:prstGeom prst="rect">
            <a:avLst/>
          </a:prstGeom>
          <a:noFill/>
          <a:ln>
            <a:noFill/>
          </a:ln>
          <a:effectLst>
            <a:outerShdw blurRad="14288" dist="9525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0C343D"/>
                </a:solidFill>
                <a:latin typeface="Roboto"/>
                <a:ea typeface="Roboto"/>
                <a:cs typeface="Roboto"/>
              </a:rPr>
              <a:t>РАБОТАЕМ</a:t>
            </a:r>
            <a:r>
              <a:rPr lang="ru" sz="1100" b="1">
                <a:solidFill>
                  <a:srgbClr val="0C343D"/>
                </a:solidFill>
                <a:latin typeface="Roboto"/>
                <a:ea typeface="Roboto"/>
                <a:cs typeface="Roboto"/>
              </a:rPr>
              <a:t> C 2008 ГОДА </a:t>
            </a:r>
            <a:endParaRPr sz="1100" b="1">
              <a:solidFill>
                <a:srgbClr val="0C343D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547327137" name="Google Shape;63;p13"/>
          <p:cNvGrpSpPr/>
          <p:nvPr/>
        </p:nvGrpSpPr>
        <p:grpSpPr bwMode="auto">
          <a:xfrm>
            <a:off x="5060250" y="108798"/>
            <a:ext cx="2425423" cy="862998"/>
            <a:chOff x="0" y="0"/>
            <a:chExt cx="2425423" cy="862998"/>
          </a:xfrm>
        </p:grpSpPr>
        <p:pic>
          <p:nvPicPr>
            <p:cNvPr id="2131895668" name="Google Shape;64;p13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0" y="0"/>
              <a:ext cx="2425424" cy="862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6220450" name="Google Shape;65;p13"/>
            <p:cNvSpPr txBox="1"/>
            <p:nvPr/>
          </p:nvSpPr>
          <p:spPr bwMode="auto">
            <a:xfrm>
              <a:off x="295998" y="428649"/>
              <a:ext cx="2024459" cy="366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sp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200" b="1">
                  <a:solidFill>
                    <a:srgbClr val="FF0000"/>
                  </a:solidFill>
                  <a:latin typeface="Roboto"/>
                  <a:ea typeface="Roboto"/>
                  <a:cs typeface="Roboto"/>
                </a:rPr>
                <a:t>БОЛЕЕ 2000 ОТЗЫВОВ</a:t>
              </a:r>
              <a:endParaRPr sz="1200" b="1">
                <a:solidFill>
                  <a:srgbClr val="FF0000"/>
                </a:solidFill>
                <a:latin typeface="Roboto"/>
                <a:ea typeface="Roboto"/>
                <a:cs typeface="Roboto"/>
              </a:endParaRPr>
            </a:p>
          </p:txBody>
        </p:sp>
      </p:grpSp>
      <p:pic>
        <p:nvPicPr>
          <p:cNvPr id="1468599297" name=""/>
          <p:cNvPicPr>
            <a:picLocks noChangeAspect="1"/>
          </p:cNvPicPr>
          <p:nvPr/>
        </p:nvPicPr>
        <p:blipFill>
          <a:blip r:embed="rId9"/>
          <a:srcRect l="0" t="19710" r="0" b="0"/>
          <a:stretch/>
        </p:blipFill>
        <p:spPr bwMode="auto">
          <a:xfrm rot="11074528" flipH="0" flipV="1">
            <a:off x="1752136" y="3041692"/>
            <a:ext cx="1313759" cy="1143987"/>
          </a:xfrm>
          <a:prstGeom prst="rect">
            <a:avLst/>
          </a:prstGeom>
        </p:spPr>
      </p:pic>
      <p:pic>
        <p:nvPicPr>
          <p:cNvPr id="1234387439" name=""/>
          <p:cNvPicPr>
            <a:picLocks noChangeAspect="1"/>
          </p:cNvPicPr>
          <p:nvPr/>
        </p:nvPicPr>
        <p:blipFill>
          <a:blip r:embed="rId10"/>
          <a:srcRect l="18789" t="0" r="36724" b="0"/>
          <a:stretch/>
        </p:blipFill>
        <p:spPr bwMode="auto">
          <a:xfrm flipH="0" flipV="0">
            <a:off x="2260073" y="1130287"/>
            <a:ext cx="1965149" cy="2949905"/>
          </a:xfrm>
          <a:prstGeom prst="rect">
            <a:avLst/>
          </a:prstGeom>
        </p:spPr>
      </p:pic>
      <p:pic>
        <p:nvPicPr>
          <p:cNvPr id="516149384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2461976" flipH="0" flipV="0">
            <a:off x="4023500" y="1299318"/>
            <a:ext cx="1441291" cy="1563135"/>
          </a:xfrm>
          <a:prstGeom prst="rect">
            <a:avLst/>
          </a:prstGeom>
        </p:spPr>
      </p:pic>
      <p:pic>
        <p:nvPicPr>
          <p:cNvPr id="332042947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5287024" y="1006212"/>
            <a:ext cx="1956081" cy="3005137"/>
          </a:xfrm>
          <a:prstGeom prst="rect">
            <a:avLst/>
          </a:prstGeom>
        </p:spPr>
      </p:pic>
      <p:pic>
        <p:nvPicPr>
          <p:cNvPr id="169973892" name=""/>
          <p:cNvPicPr>
            <a:picLocks noChangeAspect="1"/>
          </p:cNvPicPr>
          <p:nvPr/>
        </p:nvPicPr>
        <p:blipFill>
          <a:blip r:embed="rId13"/>
          <a:srcRect l="0" t="0" r="0" b="39035"/>
          <a:stretch/>
        </p:blipFill>
        <p:spPr bwMode="auto">
          <a:xfrm flipH="0" flipV="0">
            <a:off x="3242647" y="1499388"/>
            <a:ext cx="3238049" cy="2632065"/>
          </a:xfrm>
          <a:prstGeom prst="rect">
            <a:avLst/>
          </a:prstGeom>
        </p:spPr>
      </p:pic>
      <p:pic>
        <p:nvPicPr>
          <p:cNvPr id="423548805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6368298" y="4460920"/>
            <a:ext cx="452559" cy="452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45515347" name="Google Shape;189;p2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1"/>
            <a:ext cx="7559998" cy="50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477470" name="Google Shape;190;p20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49" y="187299"/>
            <a:ext cx="2462499" cy="4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036953" name="Google Shape;191;p2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9" y="124823"/>
            <a:ext cx="1829499" cy="5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564400133" name="Google Shape;192;p20"/>
          <p:cNvSpPr txBox="1"/>
          <p:nvPr/>
        </p:nvSpPr>
        <p:spPr bwMode="auto">
          <a:xfrm>
            <a:off x="19699" y="265124"/>
            <a:ext cx="1829399" cy="2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Ф-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01193099" name="Google Shape;203;p20"/>
          <p:cNvSpPr txBox="1"/>
          <p:nvPr/>
        </p:nvSpPr>
        <p:spPr bwMode="auto">
          <a:xfrm>
            <a:off x="-367774" y="3439449"/>
            <a:ext cx="3923100" cy="4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931474949" name="Google Shape;206;p20"/>
          <p:cNvGrpSpPr/>
          <p:nvPr/>
        </p:nvGrpSpPr>
        <p:grpSpPr bwMode="auto">
          <a:xfrm>
            <a:off x="3692599" y="168674"/>
            <a:ext cx="600599" cy="563099"/>
            <a:chOff x="3342524" y="325125"/>
            <a:chExt cx="600599" cy="563099"/>
          </a:xfrm>
        </p:grpSpPr>
        <p:sp>
          <p:nvSpPr>
            <p:cNvPr id="353736821" name="Google Shape;207;p20"/>
            <p:cNvSpPr/>
            <p:nvPr/>
          </p:nvSpPr>
          <p:spPr bwMode="auto">
            <a:xfrm>
              <a:off x="3353649" y="325125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76261053" name="Google Shape;208;p20"/>
            <p:cNvSpPr txBox="1"/>
            <p:nvPr/>
          </p:nvSpPr>
          <p:spPr bwMode="auto">
            <a:xfrm>
              <a:off x="3342524" y="365175"/>
              <a:ext cx="600599" cy="4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778162143" name="Google Shape;209;p20"/>
          <p:cNvGrpSpPr/>
          <p:nvPr/>
        </p:nvGrpSpPr>
        <p:grpSpPr bwMode="auto">
          <a:xfrm>
            <a:off x="2994349" y="84699"/>
            <a:ext cx="646200" cy="644524"/>
            <a:chOff x="2923249" y="95149"/>
            <a:chExt cx="646200" cy="644524"/>
          </a:xfrm>
        </p:grpSpPr>
        <p:sp>
          <p:nvSpPr>
            <p:cNvPr id="1374423488" name="Google Shape;210;p20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0353497" name="Google Shape;211;p20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586599352" name="Google Shape;212;p20"/>
          <p:cNvGrpSpPr/>
          <p:nvPr/>
        </p:nvGrpSpPr>
        <p:grpSpPr bwMode="auto">
          <a:xfrm>
            <a:off x="2321149" y="84699"/>
            <a:ext cx="646200" cy="644524"/>
            <a:chOff x="2923249" y="95149"/>
            <a:chExt cx="646200" cy="644524"/>
          </a:xfrm>
        </p:grpSpPr>
        <p:sp>
          <p:nvSpPr>
            <p:cNvPr id="1229774075" name="Google Shape;213;p20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31231337" name="Google Shape;214;p20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354808375" name="Google Shape;244;p20"/>
          <p:cNvSpPr txBox="1"/>
          <p:nvPr/>
        </p:nvSpPr>
        <p:spPr bwMode="auto">
          <a:xfrm>
            <a:off x="4359749" y="3586424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</a:t>
            </a: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660249902" name="Google Shape;245;p2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299" y="3938924"/>
            <a:ext cx="482400" cy="4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0628164" name="Google Shape;246;p20"/>
          <p:cNvSpPr/>
          <p:nvPr/>
        </p:nvSpPr>
        <p:spPr bwMode="auto">
          <a:xfrm>
            <a:off x="4590225" y="1048224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5573160" name="Google Shape;247;p20"/>
          <p:cNvSpPr txBox="1"/>
          <p:nvPr/>
        </p:nvSpPr>
        <p:spPr bwMode="auto">
          <a:xfrm>
            <a:off x="4822199" y="1025748"/>
            <a:ext cx="2419200" cy="115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52266332" name="Google Shape;248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084721" name="Google Shape;249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2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66195" name="Google Shape;250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166982" name="Google Shape;251;p2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597592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17762" name="Google Shape;252;p2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758443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36909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-55533" y="1079406"/>
            <a:ext cx="4510533" cy="3328774"/>
          </a:xfrm>
          <a:prstGeom prst="rect">
            <a:avLst/>
          </a:prstGeom>
        </p:spPr>
      </p:pic>
      <p:sp>
        <p:nvSpPr>
          <p:cNvPr id="52610653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171529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6767570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250874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5256858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0730354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5662489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4634284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1497371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704241760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01098492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76300096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0578142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96645413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71128547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961280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96209198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3333164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49686326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616061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0568887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2130125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7986335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46860069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2848895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085486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1428968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056033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1019207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8588476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1335760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778905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6196964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28419147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692909828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79999088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6663023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1208511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69553949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30799047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9429364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29325611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45440295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08618120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7657715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6062980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Google Shape;258;p2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Диз-10</a:t>
            </a:r>
            <a:endParaRPr lang="ru"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69" name="Google Shape;269;p21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72" name="Google Shape;272;p21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273" name="Google Shape;273;p21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4" name="Google Shape;274;p21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275" name="Google Shape;275;p21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276" name="Google Shape;276;p2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7" name="Google Shape;277;p2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278" name="Google Shape;278;p21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279" name="Google Shape;279;p2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80" name="Google Shape;280;p2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289" name="Google Shape;289;p21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90" name="Google Shape;290;p21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2" name="Google Shape;292;p21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93" name="Google Shape;293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137206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0" y="1174741"/>
            <a:ext cx="4456833" cy="3289143"/>
          </a:xfrm>
          <a:prstGeom prst="rect">
            <a:avLst/>
          </a:prstGeom>
        </p:spPr>
      </p:pic>
      <p:sp>
        <p:nvSpPr>
          <p:cNvPr id="8321058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46267343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3131501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29192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170784282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0661024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6978270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6318459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3536702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41875790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04068774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56053925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7048543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38752636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1199646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0468684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90397604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949176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49355453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384374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5530369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8024017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0395928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666875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3199409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902965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6928622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2332947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6469994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7090017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1589895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5660172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3743660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1045141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319065736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6083291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3908354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0478471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69661369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57502995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1070185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69323025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40373851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08703678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49374667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95173380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3365327" name="Google Shape;258;p2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1"/>
            <a:ext cx="7559998" cy="50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842229" name="Google Shape;259;p2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49" y="187299"/>
            <a:ext cx="2462499" cy="4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539666" name="Google Shape;260;p2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9" y="124823"/>
            <a:ext cx="1829499" cy="5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081448" name="Google Shape;261;p21"/>
          <p:cNvSpPr txBox="1"/>
          <p:nvPr/>
        </p:nvSpPr>
        <p:spPr bwMode="auto">
          <a:xfrm>
            <a:off x="19699" y="265124"/>
            <a:ext cx="1829399" cy="2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647714201" name="Google Shape;269;p21"/>
          <p:cNvSpPr txBox="1"/>
          <p:nvPr/>
        </p:nvSpPr>
        <p:spPr bwMode="auto">
          <a:xfrm>
            <a:off x="-367774" y="3439449"/>
            <a:ext cx="3923100" cy="4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8430382" name="Google Shape;272;p21"/>
          <p:cNvGrpSpPr/>
          <p:nvPr/>
        </p:nvGrpSpPr>
        <p:grpSpPr bwMode="auto">
          <a:xfrm>
            <a:off x="3692599" y="168674"/>
            <a:ext cx="600599" cy="563099"/>
            <a:chOff x="3342524" y="325125"/>
            <a:chExt cx="600599" cy="563099"/>
          </a:xfrm>
        </p:grpSpPr>
        <p:sp>
          <p:nvSpPr>
            <p:cNvPr id="1701234407" name="Google Shape;273;p21"/>
            <p:cNvSpPr/>
            <p:nvPr/>
          </p:nvSpPr>
          <p:spPr bwMode="auto">
            <a:xfrm>
              <a:off x="3353649" y="325125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31610401" name="Google Shape;274;p21"/>
            <p:cNvSpPr txBox="1"/>
            <p:nvPr/>
          </p:nvSpPr>
          <p:spPr bwMode="auto">
            <a:xfrm>
              <a:off x="3342524" y="365175"/>
              <a:ext cx="600599" cy="4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764199034" name="Google Shape;275;p21"/>
          <p:cNvGrpSpPr/>
          <p:nvPr/>
        </p:nvGrpSpPr>
        <p:grpSpPr bwMode="auto">
          <a:xfrm>
            <a:off x="2994349" y="84699"/>
            <a:ext cx="646200" cy="644524"/>
            <a:chOff x="2923249" y="95149"/>
            <a:chExt cx="646200" cy="644524"/>
          </a:xfrm>
        </p:grpSpPr>
        <p:sp>
          <p:nvSpPr>
            <p:cNvPr id="1072934227" name="Google Shape;276;p2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08427488" name="Google Shape;277;p2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278918320" name="Google Shape;278;p21"/>
          <p:cNvGrpSpPr/>
          <p:nvPr/>
        </p:nvGrpSpPr>
        <p:grpSpPr bwMode="auto">
          <a:xfrm>
            <a:off x="2321149" y="84699"/>
            <a:ext cx="646200" cy="644524"/>
            <a:chOff x="2923249" y="95149"/>
            <a:chExt cx="646200" cy="644524"/>
          </a:xfrm>
        </p:grpSpPr>
        <p:sp>
          <p:nvSpPr>
            <p:cNvPr id="1080163780" name="Google Shape;279;p2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57565748" name="Google Shape;280;p2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24448318" name="Google Shape;289;p21"/>
          <p:cNvSpPr txBox="1"/>
          <p:nvPr/>
        </p:nvSpPr>
        <p:spPr bwMode="auto">
          <a:xfrm>
            <a:off x="4359749" y="3586424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936565724" name="Google Shape;290;p21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299" y="3938924"/>
            <a:ext cx="482400" cy="4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633478" name="Google Shape;291;p21"/>
          <p:cNvSpPr/>
          <p:nvPr/>
        </p:nvSpPr>
        <p:spPr bwMode="auto">
          <a:xfrm>
            <a:off x="4590225" y="1048224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651149" name="Google Shape;292;p21"/>
          <p:cNvSpPr txBox="1"/>
          <p:nvPr/>
        </p:nvSpPr>
        <p:spPr bwMode="auto">
          <a:xfrm>
            <a:off x="4822199" y="1025748"/>
            <a:ext cx="2419200" cy="115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130323311" name="Google Shape;293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321946" name="Google Shape;294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2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870963" name="Google Shape;295;p21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222069" name="Google Shape;296;p2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597592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165014" name="Google Shape;297;p2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758443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653983" name="Google Shape;298;p21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4149" y="1229324"/>
            <a:ext cx="4337349" cy="320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1493998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660634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1838087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51230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459514807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6566563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8146868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0177545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2147127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08656109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29292743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48451792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3765602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876222232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41040102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7110824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99239301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9905300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08786749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698647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6656371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481461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8512233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6676642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4620258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407185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5148540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8885861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3753072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024412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766125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6085377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058722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9292728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432622008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201750610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2878442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0223012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4390910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26018590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045358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05704286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13300789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594688730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1413928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84746258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" name="Google Shape;327;p2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2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2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38" name="Google Shape;338;p22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341" name="Google Shape;341;p22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342" name="Google Shape;342;p22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3" name="Google Shape;343;p22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344" name="Google Shape;344;p22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345" name="Google Shape;345;p22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6" name="Google Shape;346;p22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347" name="Google Shape;347;p22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348" name="Google Shape;348;p22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9" name="Google Shape;349;p22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358" name="Google Shape;358;p22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59" name="Google Shape;359;p22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9700" y="1223745"/>
            <a:ext cx="4296425" cy="317076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2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2" name="Google Shape;362;p22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363" name="Google Shape;363;p22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2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2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2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50819149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212692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58032493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24987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871793298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1011597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8518455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21031842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297469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2161996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81945274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46869378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8884086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30168611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71395205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5278972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09014794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6831346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868557487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2167167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8222890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4299554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6624821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38441239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490447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669723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989234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4841755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517691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5595324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9421151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083210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8425620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7940889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450619999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96220314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191393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3149533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2531291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520729633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4328008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58472648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20173071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60824942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2667925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1501850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6" name="Google Shape;396;p2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3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399" name="Google Shape;399;p23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400" name="Google Shape;400;p23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1" name="Google Shape;401;p23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402" name="Google Shape;402;p23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403" name="Google Shape;403;p23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4" name="Google Shape;404;p23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405" name="Google Shape;405;p23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406" name="Google Shape;406;p23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7" name="Google Shape;407;p23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pic>
        <p:nvPicPr>
          <p:cNvPr id="411" name="Google Shape;411;p23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3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27" name="Google Shape;427;p23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28" name="Google Shape;428;p23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3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-380852" y="813161"/>
            <a:ext cx="5137675" cy="379161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3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1" name="Google Shape;431;p23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32" name="Google Shape;432;p23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3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3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3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3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137468739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0886454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021556703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355575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64416903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1677547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38850567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0662480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4002527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264486711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58437814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51206469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5365492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7119003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2920253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5265058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36070028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6457373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73855832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875044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1190553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0132886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1032811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84285092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7040018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81582468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038258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1513262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0150555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786026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4957258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7212732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82578263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197020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421743790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4063438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6623619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810349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69800187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27457585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7353716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3353104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60446306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91116713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106291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841963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5" name="Google Shape;465;p2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468" name="Google Shape;468;p24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469" name="Google Shape;469;p24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0" name="Google Shape;470;p24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471" name="Google Shape;471;p24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472" name="Google Shape;472;p24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3" name="Google Shape;473;p24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474" name="Google Shape;474;p24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475" name="Google Shape;475;p24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6" name="Google Shape;476;p24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494" name="Google Shape;494;p24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95" name="Google Shape;495;p24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/>
          <p:cNvPicPr/>
          <p:nvPr/>
        </p:nvPicPr>
        <p:blipFill>
          <a:blip r:embed="rId7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498" name="Google Shape;498;p2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-352050" y="875737"/>
            <a:ext cx="5066208" cy="37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4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0" name="Google Shape;500;p24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501" name="Google Shape;501;p24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4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4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38716159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9040328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978907576" name="Google Shape;81;p14"/>
            <p:cNvPicPr/>
            <p:nvPr/>
          </p:nvPicPr>
          <p:blipFill>
            <a:blip r:embed="rId7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6192504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479120041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8602668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301983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7091315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9557173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0039300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87947783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3432170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9814491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89564161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61284262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8691294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67210965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6590051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66757448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9426651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9023389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0068291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443346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4208460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0205480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2134593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6655162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5220625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335636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3242552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2077265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9241110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9138253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8531603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055724252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30544999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10825611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4435488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6343920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32040739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0740805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61814048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3868604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594448267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5468870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1831605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4" name="Google Shape;534;p2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5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537" name="Google Shape;537;p25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538" name="Google Shape;538;p25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39" name="Google Shape;539;p25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540" name="Google Shape;540;p25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541" name="Google Shape;541;p25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42" name="Google Shape;542;p25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543" name="Google Shape;543;p25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544" name="Google Shape;544;p25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45" name="Google Shape;545;p25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563" name="Google Shape;563;p25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64" name="Google Shape;564;p2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5"/>
          <p:cNvPicPr/>
          <p:nvPr/>
        </p:nvPicPr>
        <p:blipFill>
          <a:blip r:embed="rId6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5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67" name="Google Shape;567;p2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-473158" y="729225"/>
            <a:ext cx="5266983" cy="38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5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9" name="Google Shape;569;p25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570" name="Google Shape;570;p25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5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5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5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5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80510273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3285139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13607966" name="Google Shape;81;p14"/>
            <p:cNvPicPr/>
            <p:nvPr/>
          </p:nvPicPr>
          <p:blipFill>
            <a:blip r:embed="rId6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13696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23596309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6728794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1819453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0959419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434258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876609710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02558704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55300962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964373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39986142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0793774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9157481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02854321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5439152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67937918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5597200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1163845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1276299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52923263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5363424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1512113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398908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370316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2398465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456404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304142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0508488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67856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6920385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2492016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837004458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48533226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1954601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6262893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06336440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507187013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1847760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13297894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63802766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82635639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9596338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03176947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03" name="Google Shape;603;p2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6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606" name="Google Shape;606;p26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607" name="Google Shape;607;p26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08" name="Google Shape;608;p26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609" name="Google Shape;609;p26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610" name="Google Shape;610;p26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1" name="Google Shape;611;p26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612" name="Google Shape;612;p26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613" name="Google Shape;613;p26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4" name="Google Shape;614;p26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632" name="Google Shape;632;p26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633" name="Google Shape;633;p26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6"/>
          <p:cNvPicPr/>
          <p:nvPr/>
        </p:nvPicPr>
        <p:blipFill>
          <a:blip r:embed="rId6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26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636" name="Google Shape;636;p26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-538525" y="731763"/>
            <a:ext cx="5295350" cy="390797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26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38" name="Google Shape;638;p26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640" name="Google Shape;640;p26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6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6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6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172197035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3045186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060741031" name="Google Shape;81;p14"/>
            <p:cNvPicPr/>
            <p:nvPr/>
          </p:nvPicPr>
          <p:blipFill>
            <a:blip r:embed="rId6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876520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86145896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43992670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5773603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5166002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02313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63966889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38413168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54117936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9933798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63997787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3932754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9107803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84383643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3043407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94787278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6526009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7730314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4137323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0508100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9057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3132777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7571566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482100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1074119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3368266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20743113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4892912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714923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44257350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2651905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820910636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71644634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6857302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687785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64978433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201905516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70976917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63006301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91442966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478313447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5769755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75049001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2" name="Google Shape;672;p2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7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675" name="Google Shape;675;p27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676" name="Google Shape;676;p27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77" name="Google Shape;677;p27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678" name="Google Shape;678;p27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679" name="Google Shape;679;p27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80" name="Google Shape;680;p27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681" name="Google Shape;681;p27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682" name="Google Shape;682;p27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83" name="Google Shape;683;p27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701" name="Google Shape;701;p27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02" name="Google Shape;702;p27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7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27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705" name="Google Shape;705;p27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-437925" y="838425"/>
            <a:ext cx="5231625" cy="386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7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7" name="Google Shape;707;p27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708" name="Google Shape;708;p27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7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7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7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7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24489107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97486513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08899672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1346974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36741858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935030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8903356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454756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1703361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443299677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30530608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85229538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9049644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55512401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72662169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5437995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61294510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3029453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9404424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42490173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356524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8086023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3224877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751771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0438647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1288166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1647574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6067565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52787687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0657341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4069344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4943392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0143544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1303005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192814334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55134324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0857937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9935231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9361863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64375144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9114406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1297462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65004418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43624824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5526372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86749927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1" name="Google Shape;741;p2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8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744" name="Google Shape;744;p28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745" name="Google Shape;745;p28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46" name="Google Shape;746;p28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747" name="Google Shape;747;p28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748" name="Google Shape;748;p28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49" name="Google Shape;749;p28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750" name="Google Shape;750;p28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751" name="Google Shape;751;p28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52" name="Google Shape;752;p28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770" name="Google Shape;770;p28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71" name="Google Shape;771;p2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8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28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74" name="Google Shape;774;p28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5" name="Google Shape;775;p28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776" name="Google Shape;776;p2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8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8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8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-473150" y="771162"/>
            <a:ext cx="5270475" cy="388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698376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6804499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517648896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415131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520180398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2645618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9101048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7146880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1886254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80314343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53999261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07684468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557018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49204709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03395969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1302184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8882807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0844967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12486675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384221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9065656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8229125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312713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962143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4834705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7491648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4836137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9607264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0338090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0253717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3829189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0818653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7428613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8514251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198476745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83029433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1317161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0078157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037406796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791945053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072994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38488398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17626068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869779117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0099847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5104238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1" name="Google Shape;71;p14"/>
          <p:cNvGrpSpPr/>
          <p:nvPr/>
        </p:nvGrpSpPr>
        <p:grpSpPr bwMode="auto">
          <a:xfrm>
            <a:off x="0" y="0"/>
            <a:ext cx="7557000" cy="5039999"/>
            <a:chOff x="0" y="0"/>
            <a:chExt cx="7557000" cy="5039999"/>
          </a:xfrm>
        </p:grpSpPr>
        <p:pic>
          <p:nvPicPr>
            <p:cNvPr id="72" name="Google Shape;72;p14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4"/>
            <p:cNvPicPr/>
            <p:nvPr/>
          </p:nvPicPr>
          <p:blipFill>
            <a:blip r:embed="rId3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Google Shape;74;p14"/>
          <p:cNvPicPr/>
          <p:nvPr/>
        </p:nvPicPr>
        <p:blipFill>
          <a:blip r:embed="rId4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7" name="Google Shape;77;p14"/>
          <p:cNvSpPr/>
          <p:nvPr/>
        </p:nvSpPr>
        <p:spPr bwMode="auto">
          <a:xfrm>
            <a:off x="4606400" y="1383975"/>
            <a:ext cx="2706300" cy="1570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" name="Google Shape;78;p14"/>
          <p:cNvSpPr txBox="1"/>
          <p:nvPr/>
        </p:nvSpPr>
        <p:spPr bwMode="auto">
          <a:xfrm>
            <a:off x="4656800" y="1383971"/>
            <a:ext cx="26055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Сотрудничество с группой компаний ТАИФ продолжается уже много лет. Поводом для новых заказов становится расширение регионов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присутствия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, открытие новых офисов, смена надписи.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Неизменным остается доверие, которое заслужила компания Табличник в исполнении этих заказов.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79" name="Google Shape;79;p14"/>
          <p:cNvSpPr txBox="1"/>
          <p:nvPr/>
        </p:nvSpPr>
        <p:spPr bwMode="auto">
          <a:xfrm>
            <a:off x="4466000" y="647125"/>
            <a:ext cx="29871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Фасадные таблички для офисов холдинга АО “ТАИФ”,</a:t>
            </a:r>
            <a:b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г. Казань</a:t>
            </a:r>
            <a:endParaRPr sz="1300"/>
          </a:p>
        </p:txBody>
      </p:sp>
      <p:grpSp>
        <p:nvGrpSpPr>
          <p:cNvPr id="80" name="Google Shape;80;p14"/>
          <p:cNvGrpSpPr/>
          <p:nvPr/>
        </p:nvGrpSpPr>
        <p:grpSpPr bwMode="auto">
          <a:xfrm>
            <a:off x="4677500" y="4338900"/>
            <a:ext cx="2564001" cy="448200"/>
            <a:chOff x="4677500" y="4338900"/>
            <a:chExt cx="2564001" cy="448200"/>
          </a:xfrm>
        </p:grpSpPr>
        <p:pic>
          <p:nvPicPr>
            <p:cNvPr id="81" name="Google Shape;81;p14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4677500" y="4390775"/>
              <a:ext cx="2564001" cy="37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4"/>
            <p:cNvSpPr txBox="1"/>
            <p:nvPr/>
          </p:nvSpPr>
          <p:spPr bwMode="auto">
            <a:xfrm>
              <a:off x="4749950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6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pic>
        <p:nvPicPr>
          <p:cNvPr id="83" name="Google Shape;83;p14"/>
          <p:cNvPicPr/>
          <p:nvPr/>
        </p:nvPicPr>
        <p:blipFill>
          <a:blip r:embed="rId7">
            <a:alphaModFix/>
          </a:blip>
          <a:srcRect l="24092" t="4463" r="21399" b="20393"/>
          <a:stretch/>
        </p:blipFill>
        <p:spPr bwMode="auto">
          <a:xfrm>
            <a:off x="290375" y="632700"/>
            <a:ext cx="1893450" cy="128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/>
          <p:nvPr/>
        </p:nvPicPr>
        <p:blipFill>
          <a:blip r:embed="rId8">
            <a:alphaModFix/>
          </a:blip>
          <a:srcRect l="0" t="7325" r="882" b="16997"/>
          <a:stretch/>
        </p:blipFill>
        <p:spPr bwMode="auto">
          <a:xfrm>
            <a:off x="290375" y="1939775"/>
            <a:ext cx="3926025" cy="13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/>
          <p:nvPr/>
        </p:nvPicPr>
        <p:blipFill>
          <a:blip r:embed="rId9">
            <a:alphaModFix/>
          </a:blip>
          <a:srcRect l="0" t="0" r="0" b="15909"/>
          <a:stretch/>
        </p:blipFill>
        <p:spPr bwMode="auto">
          <a:xfrm>
            <a:off x="2205800" y="632700"/>
            <a:ext cx="2010599" cy="12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/>
          <p:nvPr/>
        </p:nvPicPr>
        <p:blipFill>
          <a:blip r:embed="rId10">
            <a:alphaModFix/>
          </a:blip>
          <a:srcRect l="10565" t="0" r="17069" b="0"/>
          <a:stretch/>
        </p:blipFill>
        <p:spPr bwMode="auto">
          <a:xfrm>
            <a:off x="302625" y="3362075"/>
            <a:ext cx="2010600" cy="14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/>
          <p:nvPr/>
        </p:nvPicPr>
        <p:blipFill>
          <a:blip r:embed="rId11">
            <a:alphaModFix/>
          </a:blip>
          <a:srcRect l="10445" t="0" r="2944" b="0"/>
          <a:stretch/>
        </p:blipFill>
        <p:spPr bwMode="auto">
          <a:xfrm>
            <a:off x="2324775" y="3362075"/>
            <a:ext cx="1893450" cy="14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/>
          <p:nvPr/>
        </p:nvPicPr>
        <p:blipFill>
          <a:blip r:embed="rId12">
            <a:alphaModFix/>
          </a:blip>
          <a:srcRect l="0" t="5645" r="0" b="8036"/>
          <a:stretch/>
        </p:blipFill>
        <p:spPr bwMode="auto">
          <a:xfrm>
            <a:off x="5012775" y="3049700"/>
            <a:ext cx="1893449" cy="127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0" name="Google Shape;810;p2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29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813" name="Google Shape;813;p29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814" name="Google Shape;814;p29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15" name="Google Shape;815;p29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816" name="Google Shape;816;p29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817" name="Google Shape;817;p29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18" name="Google Shape;818;p29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819" name="Google Shape;819;p29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820" name="Google Shape;820;p29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21" name="Google Shape;821;p29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839" name="Google Shape;839;p29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840" name="Google Shape;840;p2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9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29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43" name="Google Shape;843;p29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4" name="Google Shape;844;p29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845" name="Google Shape;845;p2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2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29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9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29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-44175" y="1087625"/>
            <a:ext cx="4273500" cy="3153858"/>
          </a:xfrm>
          <a:prstGeom prst="rect">
            <a:avLst/>
          </a:prstGeom>
          <a:noFill/>
          <a:ln>
            <a:noFill/>
          </a:ln>
        </p:spPr>
      </p:pic>
      <p:sp>
        <p:nvSpPr>
          <p:cNvPr id="148523891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82853128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878811649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55390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21527090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7923336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6270866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7327567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4961899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341395821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97011201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8624421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4454267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21909230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39663561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146624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847726740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86712916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61422268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6139991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5815616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8507505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85533145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3443324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771556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1692770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647467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7578187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1473704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3055959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6409349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610856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1929877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3241030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962405425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09060308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2834607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6851850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15209754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29985575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3045983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04792544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43026288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31140388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8961741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3307046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9" name="Google Shape;879;p3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3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30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882" name="Google Shape;882;p30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883" name="Google Shape;883;p30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84" name="Google Shape;884;p30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885" name="Google Shape;885;p30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886" name="Google Shape;886;p3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87" name="Google Shape;887;p3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888" name="Google Shape;888;p30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889" name="Google Shape;889;p3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90" name="Google Shape;890;p3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908" name="Google Shape;908;p30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909" name="Google Shape;909;p3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0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30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12" name="Google Shape;912;p30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3" name="Google Shape;913;p30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914" name="Google Shape;914;p3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3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3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0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-418025" y="815375"/>
            <a:ext cx="5240225" cy="38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16619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2542679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766573600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68802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20006497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8922317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4993469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5818457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8783960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25665843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39131186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2649721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7489524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49745632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02337739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8612785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547601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420482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59984806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1033180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8366383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1827974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3176675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496384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7467746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1535845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7342179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4004753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346656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251887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9437129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1655048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9135361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6478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228177703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78725726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6878608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9601406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08295861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71964710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61195667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3862331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16489248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50427137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1285437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21765525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8" name="Google Shape;948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31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951" name="Google Shape;951;p31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952" name="Google Shape;952;p31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53" name="Google Shape;953;p31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954" name="Google Shape;954;p31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955" name="Google Shape;955;p3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56" name="Google Shape;956;p3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957" name="Google Shape;957;p31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958" name="Google Shape;958;p3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59" name="Google Shape;959;p3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963" name="Google Shape;963;p31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4" name="Google Shape;964;p31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972" name="Google Shape;972;p31" descr="✅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31" descr="✅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31" descr="✅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31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983" name="Google Shape;983;p3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31"/>
          <p:cNvPicPr/>
          <p:nvPr/>
        </p:nvPicPr>
        <p:blipFill>
          <a:blip r:embed="rId7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31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986" name="Google Shape;986;p3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19700" y="1142700"/>
            <a:ext cx="4169850" cy="30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3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3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sp>
        <p:nvSpPr>
          <p:cNvPr id="138246757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0208077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351126262" name="Google Shape;81;p14"/>
            <p:cNvPicPr/>
            <p:nvPr/>
          </p:nvPicPr>
          <p:blipFill>
            <a:blip r:embed="rId7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688113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084056931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1268976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3003457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2617629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0164243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9501411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99723611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24615418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9134924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59595951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63606169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9926958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73857743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4779221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106147623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5086600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9406481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5389780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633817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1849638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3928671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2943647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6263488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0730559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191241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792894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4490135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099301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340375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0795363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885448090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211347562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5840933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7818141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0739506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97931297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065766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61095544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477337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54615096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99748434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29681427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17" name="Google Shape;1017;p3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32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32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020" name="Google Shape;1020;p32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021" name="Google Shape;1021;p32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22" name="Google Shape;1022;p32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023" name="Google Shape;1023;p32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024" name="Google Shape;1024;p32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25" name="Google Shape;1025;p32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026" name="Google Shape;1026;p32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027" name="Google Shape;1027;p32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28" name="Google Shape;1028;p32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032" name="Google Shape;1032;p32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3" name="Google Shape;1033;p32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041" name="Google Shape;1041;p32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32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32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32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052" name="Google Shape;1052;p32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32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32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55" name="Google Shape;1055;p32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32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3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-55200" y="1116651"/>
            <a:ext cx="4414945" cy="32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497932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1195579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16192587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45936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342605844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8767356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6034944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8309660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2550902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977613619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68292192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5792108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9884668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858303150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9531172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63472563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3720891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0358094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29668656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5918630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3529966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0246705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9656212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7825526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9561061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8887232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1026417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4611217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83699301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94365047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586293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910456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1475748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5069370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618356155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88606366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0266021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51819904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2160903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87689973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2708464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12435446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54680705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20092636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5019227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13271479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86" name="Google Shape;1086;p3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3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33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089" name="Google Shape;1089;p33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090" name="Google Shape;1090;p33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1" name="Google Shape;1091;p33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092" name="Google Shape;1092;p33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093" name="Google Shape;1093;p33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4" name="Google Shape;1094;p33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095" name="Google Shape;1095;p33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096" name="Google Shape;1096;p33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7" name="Google Shape;1097;p33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101" name="Google Shape;1101;p33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02" name="Google Shape;1102;p33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</a:t>
            </a: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110" name="Google Shape;1110;p33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33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33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33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121" name="Google Shape;1121;p33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3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33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124" name="Google Shape;1124;p33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33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33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32550" y="847550"/>
            <a:ext cx="5315900" cy="39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05975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4933056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387233263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050539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105142771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417380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923291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3149326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22958296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259074556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50426137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55456305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48846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57659347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9145785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5457591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12293350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2865058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941645127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0414486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5494924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35997871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66947622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420493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3919128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3589492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5709588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3279285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2834973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816572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3943563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1486974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9323267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2821560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2039104504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61213648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0212663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5187067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50759436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41228595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1174018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6359109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49638717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060618901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6486485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03591808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55" name="Google Shape;1155;p3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34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4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58" name="Google Shape;1158;p34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159" name="Google Shape;1159;p34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0" name="Google Shape;1160;p34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161" name="Google Shape;1161;p34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162" name="Google Shape;1162;p34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3" name="Google Shape;1163;p34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164" name="Google Shape;1164;p34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165" name="Google Shape;1165;p34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6" name="Google Shape;1166;p34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170" name="Google Shape;1170;p34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1" name="Google Shape;1171;p34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179" name="Google Shape;1179;p34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34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34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34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190" name="Google Shape;1190;p34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34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34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193" name="Google Shape;1193;p3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3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34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397000" y="834941"/>
            <a:ext cx="5189975" cy="3830209"/>
          </a:xfrm>
          <a:prstGeom prst="rect">
            <a:avLst/>
          </a:prstGeom>
          <a:noFill/>
          <a:ln>
            <a:noFill/>
          </a:ln>
        </p:spPr>
      </p:pic>
      <p:sp>
        <p:nvSpPr>
          <p:cNvPr id="1576210238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2874202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117103889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54381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99312571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290792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1699120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3249653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7387179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435052958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06405758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33672006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510330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89898820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06610275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1614681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62756057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7546458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89597571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8826673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7137302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5482437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5750193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7580372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8020815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8496412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2438568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9139861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202515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3136021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11382880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8710665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9984395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3741327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762625961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93001318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2670314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5401933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74330568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984649067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8474077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43239196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89222775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25683346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20317810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1660608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4" name="Google Shape;1224;p3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3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35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227" name="Google Shape;1227;p35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228" name="Google Shape;1228;p35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29" name="Google Shape;1229;p35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230" name="Google Shape;1230;p35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231" name="Google Shape;1231;p35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32" name="Google Shape;1232;p35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233" name="Google Shape;1233;p35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234" name="Google Shape;1234;p35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35" name="Google Shape;1235;p35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239" name="Google Shape;1239;p35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0" name="Google Shape;1240;p35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248" name="Google Shape;1248;p35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5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35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35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259" name="Google Shape;1259;p3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35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35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62" name="Google Shape;1262;p35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35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35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547250" y="772412"/>
            <a:ext cx="5333100" cy="3935839"/>
          </a:xfrm>
          <a:prstGeom prst="rect">
            <a:avLst/>
          </a:prstGeom>
          <a:noFill/>
          <a:ln>
            <a:noFill/>
          </a:ln>
        </p:spPr>
      </p:pic>
      <p:sp>
        <p:nvSpPr>
          <p:cNvPr id="85881874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28998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40255001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2230984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90975052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674137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6849430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280378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892307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584066408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98160168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85875904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5760710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835349515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58000997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996112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75877036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38168108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21248356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7149967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0130764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6756165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235955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227677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25975433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0026993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5571409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2514067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1983198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0629863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2264934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5653942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4192506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6510161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223657329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83007448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629732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8984358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12841046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46818568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16338828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6752350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93818143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69856765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8005254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12593219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3" name="Google Shape;1293;p3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36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36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296" name="Google Shape;1296;p36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297" name="Google Shape;1297;p36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98" name="Google Shape;1298;p36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299" name="Google Shape;1299;p36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300" name="Google Shape;1300;p36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01" name="Google Shape;1301;p36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302" name="Google Shape;1302;p36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303" name="Google Shape;1303;p36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04" name="Google Shape;1304;p36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308" name="Google Shape;1308;p36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9" name="Google Shape;1309;p36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317" name="Google Shape;1317;p36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36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36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36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328" name="Google Shape;1328;p36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36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36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31" name="Google Shape;1331;p36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36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36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33100" y="1116649"/>
            <a:ext cx="4326300" cy="31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483310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495292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331622560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33840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77979473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7216759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6365363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5674678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9474544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996136763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15657772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9323211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8079436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35487136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40111935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1308055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54264091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7934895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52813352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511785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3294523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7370806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5678783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609795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5049063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5375532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9563605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1415656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24408974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9975063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6242281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7886177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2362139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3721821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691012644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3845786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5311202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8392769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5602327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30459052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7628749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4119471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23634855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04500461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56892412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4347396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1" name="Google Shape;1431;p3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3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38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434" name="Google Shape;1434;p38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435" name="Google Shape;1435;p38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6" name="Google Shape;1436;p38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437" name="Google Shape;1437;p38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438" name="Google Shape;1438;p38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9" name="Google Shape;1439;p38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440" name="Google Shape;1440;p38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441" name="Google Shape;1441;p38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42" name="Google Shape;1442;p38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446" name="Google Shape;1446;p38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7" name="Google Shape;1447;p38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455" name="Google Shape;1455;p3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3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38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38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466" name="Google Shape;1466;p38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38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38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69" name="Google Shape;1469;p38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38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38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73150" y="836300"/>
            <a:ext cx="5283418" cy="38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9765211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2918638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60203052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944859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93467672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5136733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6946325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5637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5537292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843553905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1221927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78108965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8564097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60800267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99524276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5305063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90099480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1371345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65133158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0729661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8724431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2828084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3135697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9783630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4048727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1197113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250450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4417532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140556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7739556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4698082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4265689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1793926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4255160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072894477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21158043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2801971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2427112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17987374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94098062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2256194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00446987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12472378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71577432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54046209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52133070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0" name="Google Shape;1500;p3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39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503" name="Google Shape;1503;p39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504" name="Google Shape;1504;p39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05" name="Google Shape;1505;p39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506" name="Google Shape;1506;p39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507" name="Google Shape;1507;p39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08" name="Google Shape;1508;p39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509" name="Google Shape;1509;p39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510" name="Google Shape;1510;p39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11" name="Google Shape;1511;p39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515" name="Google Shape;1515;p39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6" name="Google Shape;1516;p39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524" name="Google Shape;1524;p3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3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39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39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535" name="Google Shape;1535;p39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39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39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Диз-39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38" name="Google Shape;1538;p39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39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39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73150" y="801149"/>
            <a:ext cx="5282075" cy="38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6270252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1236181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808759486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159105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819012356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1711909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9674327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8405838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288020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2641968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26397936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00255022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6792495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64866066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95868782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5492252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81771420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3822256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60447647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6079305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2248327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7525694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7813288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9259442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4224368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3177595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8176426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0634972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228673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7295145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2488239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4482710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0073681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0340254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119734742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56859106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3243733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53961560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00440758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68512868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8704787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14416785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1475491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427184580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746506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4052173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3" name="Google Shape;93;p15"/>
          <p:cNvGrpSpPr/>
          <p:nvPr/>
        </p:nvGrpSpPr>
        <p:grpSpPr bwMode="auto">
          <a:xfrm>
            <a:off x="0" y="0"/>
            <a:ext cx="7557000" cy="5039999"/>
            <a:chOff x="0" y="0"/>
            <a:chExt cx="7557000" cy="5039999"/>
          </a:xfrm>
        </p:grpSpPr>
        <p:pic>
          <p:nvPicPr>
            <p:cNvPr id="94" name="Google Shape;94;p15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5"/>
            <p:cNvPicPr/>
            <p:nvPr/>
          </p:nvPicPr>
          <p:blipFill>
            <a:blip r:embed="rId3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15"/>
          <p:cNvPicPr/>
          <p:nvPr/>
        </p:nvPicPr>
        <p:blipFill>
          <a:blip r:embed="rId4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9" name="Google Shape;99;p15"/>
          <p:cNvSpPr/>
          <p:nvPr/>
        </p:nvSpPr>
        <p:spPr bwMode="auto">
          <a:xfrm>
            <a:off x="4625750" y="1360725"/>
            <a:ext cx="2706300" cy="30093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" name="Google Shape;100;p15"/>
          <p:cNvSpPr txBox="1"/>
          <p:nvPr/>
        </p:nvSpPr>
        <p:spPr bwMode="auto">
          <a:xfrm>
            <a:off x="4676150" y="1345128"/>
            <a:ext cx="2605500" cy="30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 В 2023 к нам обратились представители детского центра, чтобы мы изготовили надежную вывеску для школы.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 Сложность данного заказа была в том, что нужный диаметр вывески - 900 мм, а логотип в центре - это объемное 3D-литье. При этом текст и изображение должны быть золотистыми, под цвет латуни, однако из латуни такое изделие имело бы массу около 100 кг.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  Мы предложили исполнение таблички из алюминия с окрашиванием “под латунь”, изготовили объемную вывеску и организовали доставку. Табличка сразу украсила фасад школы, а уже в 2024 году впервые попала на фото выпускников.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101" name="Google Shape;101;p15"/>
          <p:cNvSpPr txBox="1"/>
          <p:nvPr/>
        </p:nvSpPr>
        <p:spPr bwMode="auto">
          <a:xfrm>
            <a:off x="4465950" y="620325"/>
            <a:ext cx="29871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Литая вывеска для школы детского центра “АРТЕК”,</a:t>
            </a:r>
            <a:b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пос. Гурзуф, Республика Крым</a:t>
            </a:r>
            <a:endParaRPr sz="1300"/>
          </a:p>
        </p:txBody>
      </p:sp>
      <p:pic>
        <p:nvPicPr>
          <p:cNvPr id="102" name="Google Shape;10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20725" y="709188"/>
            <a:ext cx="2186099" cy="16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20725" y="2384025"/>
            <a:ext cx="3725850" cy="248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/>
          <p:nvPr/>
        </p:nvPicPr>
        <p:blipFill>
          <a:blip r:embed="rId8">
            <a:alphaModFix/>
          </a:blip>
          <a:srcRect l="0" t="7637" r="0" b="10239"/>
          <a:stretch/>
        </p:blipFill>
        <p:spPr bwMode="auto">
          <a:xfrm>
            <a:off x="2648875" y="709200"/>
            <a:ext cx="1497699" cy="1639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09083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558217402" name="Google Shape;81;p14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392642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69" name="Google Shape;1569;p4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40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40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572" name="Google Shape;1572;p40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573" name="Google Shape;1573;p40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74" name="Google Shape;1574;p40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575" name="Google Shape;1575;p40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576" name="Google Shape;1576;p4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77" name="Google Shape;1577;p4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578" name="Google Shape;1578;p40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579" name="Google Shape;1579;p4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80" name="Google Shape;1580;p4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584" name="Google Shape;1584;p40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5" name="Google Shape;1585;p40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593" name="Google Shape;1593;p4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4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40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40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604" name="Google Shape;1604;p4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40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40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Диз-40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07" name="Google Shape;1607;p4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4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40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44125" y="824325"/>
            <a:ext cx="5237263" cy="38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601775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3828346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99786351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126465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61449259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976383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6001988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8706754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3545043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80785100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29290351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90599999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2671589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90655058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13629894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4898496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31426158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2130464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43031667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7689139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8093976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4963239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0891652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303372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9262913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887450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5540626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5148809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9750045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9014157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344951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0003978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510533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8809431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34171401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47403204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3339306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1809716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35928182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613079290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16203674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0851930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59239157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61375510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34608592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1640527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777473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1"/>
            <a:ext cx="7559998" cy="50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94215" name="Google Shape;1639;p4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49" y="124823"/>
            <a:ext cx="1829499" cy="5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932025" name="Google Shape;1640;p41"/>
          <p:cNvSpPr txBox="1"/>
          <p:nvPr/>
        </p:nvSpPr>
        <p:spPr bwMode="auto">
          <a:xfrm>
            <a:off x="-367774" y="3439449"/>
            <a:ext cx="3923100" cy="4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466251546" name="Google Shape;1641;p41"/>
          <p:cNvGrpSpPr/>
          <p:nvPr/>
        </p:nvGrpSpPr>
        <p:grpSpPr bwMode="auto">
          <a:xfrm>
            <a:off x="3692599" y="168674"/>
            <a:ext cx="600599" cy="563099"/>
            <a:chOff x="3342524" y="325125"/>
            <a:chExt cx="600599" cy="563099"/>
          </a:xfrm>
        </p:grpSpPr>
        <p:sp>
          <p:nvSpPr>
            <p:cNvPr id="1068547758" name="Google Shape;1642;p41"/>
            <p:cNvSpPr/>
            <p:nvPr/>
          </p:nvSpPr>
          <p:spPr bwMode="auto">
            <a:xfrm>
              <a:off x="3353649" y="325125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07223219" name="Google Shape;1643;p41"/>
            <p:cNvSpPr txBox="1"/>
            <p:nvPr/>
          </p:nvSpPr>
          <p:spPr bwMode="auto">
            <a:xfrm>
              <a:off x="3342524" y="365175"/>
              <a:ext cx="600599" cy="4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824057874" name="Google Shape;1644;p41"/>
          <p:cNvGrpSpPr/>
          <p:nvPr/>
        </p:nvGrpSpPr>
        <p:grpSpPr bwMode="auto">
          <a:xfrm>
            <a:off x="2994349" y="84699"/>
            <a:ext cx="646200" cy="644524"/>
            <a:chOff x="2923249" y="95149"/>
            <a:chExt cx="646200" cy="644524"/>
          </a:xfrm>
        </p:grpSpPr>
        <p:sp>
          <p:nvSpPr>
            <p:cNvPr id="1387301557" name="Google Shape;1645;p4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14910490" name="Google Shape;1646;p4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408598506" name="Google Shape;1647;p41"/>
          <p:cNvGrpSpPr/>
          <p:nvPr/>
        </p:nvGrpSpPr>
        <p:grpSpPr bwMode="auto">
          <a:xfrm>
            <a:off x="2321149" y="84699"/>
            <a:ext cx="646200" cy="644524"/>
            <a:chOff x="2923249" y="95149"/>
            <a:chExt cx="646200" cy="644524"/>
          </a:xfrm>
        </p:grpSpPr>
        <p:sp>
          <p:nvSpPr>
            <p:cNvPr id="1446811188" name="Google Shape;1648;p4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06652629" name="Google Shape;1649;p4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257280934" name="Google Shape;1653;p41"/>
          <p:cNvSpPr/>
          <p:nvPr/>
        </p:nvSpPr>
        <p:spPr bwMode="auto">
          <a:xfrm>
            <a:off x="4590225" y="1048224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2885224" name="Google Shape;1654;p41"/>
          <p:cNvSpPr txBox="1"/>
          <p:nvPr/>
        </p:nvSpPr>
        <p:spPr bwMode="auto">
          <a:xfrm>
            <a:off x="4822199" y="1025748"/>
            <a:ext cx="2419200" cy="115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Одинарная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14736390" name="Google Shape;1662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472138" name="Google Shape;1663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2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762170" name="Google Shape;1664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7"/>
            <a:ext cx="142949" cy="1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59335281" name="Google Shape;1672;p41"/>
          <p:cNvSpPr txBox="1"/>
          <p:nvPr/>
        </p:nvSpPr>
        <p:spPr bwMode="auto">
          <a:xfrm>
            <a:off x="4359749" y="3586424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697816248" name="Google Shape;1673;p41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299" y="3938924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21644" name="Google Shape;1674;p41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49" y="187299"/>
            <a:ext cx="2462499" cy="47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0093985" name="Google Shape;1675;p41"/>
          <p:cNvSpPr txBox="1"/>
          <p:nvPr/>
        </p:nvSpPr>
        <p:spPr bwMode="auto">
          <a:xfrm>
            <a:off x="19699" y="265124"/>
            <a:ext cx="1829399" cy="2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87886424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597592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123615" name="Google Shape;1677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758443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213890" name="Google Shape;1678;p41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473149" y="790699"/>
            <a:ext cx="5330449" cy="39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43945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8908424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624569621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39494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387420206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4873079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1770847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8109523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6934054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024399712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20080858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22725540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8936048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45363604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17720748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6583763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33394707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1032720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23174229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4448218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9720166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3315498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2948342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397159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6217639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7543494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6966327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1949541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1754587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3875005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128717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0761330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1541044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4472266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336245215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82620413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3851802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8896844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52970642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84291502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178843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75030519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97890282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36388001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84245308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80702639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4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41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641" name="Google Shape;1641;p41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642" name="Google Shape;1642;p41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43" name="Google Shape;1643;p41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644" name="Google Shape;1644;p41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645" name="Google Shape;1645;p4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46" name="Google Shape;1646;p4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647" name="Google Shape;1647;p41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648" name="Google Shape;1648;p41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49" name="Google Shape;1649;p41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653" name="Google Shape;1653;p41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4" name="Google Shape;1654;p41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Одинарная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662" name="Google Shape;1662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41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673" name="Google Shape;1673;p41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41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41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76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460828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-421509" y="796928"/>
            <a:ext cx="5209984" cy="3844968"/>
          </a:xfrm>
          <a:prstGeom prst="rect">
            <a:avLst/>
          </a:prstGeom>
        </p:spPr>
      </p:pic>
      <p:sp>
        <p:nvSpPr>
          <p:cNvPr id="117745706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1098244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725908238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99634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668005750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0903694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5392682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9753492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4521471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60987880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91833675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1008109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404767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96271839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43966347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0434500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62738289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5315124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33094163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1898688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6880988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4112538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447399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041875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0490869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4037083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1583882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18488053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0725689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5727210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215893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6705618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6280741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3623404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283207765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32158023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9500149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4925652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71462445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841997628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8088938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75262725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20531286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228094985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56837967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13280236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497466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1"/>
            <a:ext cx="7559998" cy="50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045175" name="Google Shape;1639;p4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49" y="124823"/>
            <a:ext cx="1829499" cy="5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2300767" name="Google Shape;1640;p41"/>
          <p:cNvSpPr txBox="1"/>
          <p:nvPr/>
        </p:nvSpPr>
        <p:spPr bwMode="auto">
          <a:xfrm>
            <a:off x="-367774" y="3439449"/>
            <a:ext cx="3923100" cy="4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358305178" name="Google Shape;1641;p41"/>
          <p:cNvGrpSpPr/>
          <p:nvPr/>
        </p:nvGrpSpPr>
        <p:grpSpPr bwMode="auto">
          <a:xfrm>
            <a:off x="3692599" y="168674"/>
            <a:ext cx="600599" cy="563099"/>
            <a:chOff x="3342524" y="325125"/>
            <a:chExt cx="600599" cy="563099"/>
          </a:xfrm>
        </p:grpSpPr>
        <p:sp>
          <p:nvSpPr>
            <p:cNvPr id="1274977161" name="Google Shape;1642;p41"/>
            <p:cNvSpPr/>
            <p:nvPr/>
          </p:nvSpPr>
          <p:spPr bwMode="auto">
            <a:xfrm>
              <a:off x="3353649" y="325125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04086114" name="Google Shape;1643;p41"/>
            <p:cNvSpPr txBox="1"/>
            <p:nvPr/>
          </p:nvSpPr>
          <p:spPr bwMode="auto">
            <a:xfrm>
              <a:off x="3342524" y="365175"/>
              <a:ext cx="600599" cy="4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708460382" name="Google Shape;1644;p41"/>
          <p:cNvGrpSpPr/>
          <p:nvPr/>
        </p:nvGrpSpPr>
        <p:grpSpPr bwMode="auto">
          <a:xfrm>
            <a:off x="2994349" y="84699"/>
            <a:ext cx="646200" cy="644524"/>
            <a:chOff x="2923249" y="95149"/>
            <a:chExt cx="646200" cy="644524"/>
          </a:xfrm>
        </p:grpSpPr>
        <p:sp>
          <p:nvSpPr>
            <p:cNvPr id="564333767" name="Google Shape;1645;p4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42594665" name="Google Shape;1646;p4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581489593" name="Google Shape;1647;p41"/>
          <p:cNvGrpSpPr/>
          <p:nvPr/>
        </p:nvGrpSpPr>
        <p:grpSpPr bwMode="auto">
          <a:xfrm>
            <a:off x="2321149" y="84699"/>
            <a:ext cx="646200" cy="644524"/>
            <a:chOff x="2923249" y="95149"/>
            <a:chExt cx="646200" cy="644524"/>
          </a:xfrm>
        </p:grpSpPr>
        <p:sp>
          <p:nvSpPr>
            <p:cNvPr id="434062294" name="Google Shape;1648;p41"/>
            <p:cNvSpPr/>
            <p:nvPr/>
          </p:nvSpPr>
          <p:spPr bwMode="auto">
            <a:xfrm>
              <a:off x="2965849" y="176574"/>
              <a:ext cx="576000" cy="563099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55052641" name="Google Shape;1649;p41"/>
            <p:cNvSpPr txBox="1"/>
            <p:nvPr/>
          </p:nvSpPr>
          <p:spPr bwMode="auto">
            <a:xfrm>
              <a:off x="2923249" y="95149"/>
              <a:ext cx="646200" cy="46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2049882617" name="Google Shape;1653;p41"/>
          <p:cNvSpPr/>
          <p:nvPr/>
        </p:nvSpPr>
        <p:spPr bwMode="auto">
          <a:xfrm>
            <a:off x="4590225" y="1048224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6644915" name="Google Shape;1654;p41"/>
          <p:cNvSpPr txBox="1"/>
          <p:nvPr/>
        </p:nvSpPr>
        <p:spPr bwMode="auto">
          <a:xfrm>
            <a:off x="4822199" y="1025748"/>
            <a:ext cx="2419200" cy="115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Шлифованная поверхность без рамки.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37920268" name="Google Shape;1662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7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720485" name="Google Shape;1663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2"/>
            <a:ext cx="142949" cy="1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140413" name="Google Shape;1664;p41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7"/>
            <a:ext cx="142949" cy="1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186685" name="Google Shape;1672;p41"/>
          <p:cNvSpPr txBox="1"/>
          <p:nvPr/>
        </p:nvSpPr>
        <p:spPr bwMode="auto">
          <a:xfrm>
            <a:off x="4359749" y="3586424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90724879" name="Google Shape;1673;p41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299" y="3938924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249220" name="Google Shape;1674;p41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49" y="187299"/>
            <a:ext cx="2462499" cy="47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2245300" name="Google Shape;1675;p41"/>
          <p:cNvSpPr txBox="1"/>
          <p:nvPr/>
        </p:nvSpPr>
        <p:spPr bwMode="auto">
          <a:xfrm>
            <a:off x="19699" y="265124"/>
            <a:ext cx="1829399" cy="2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9821579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597592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388540" name="Google Shape;1677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758443"/>
            <a:ext cx="142948" cy="1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615826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-278181" y="1008294"/>
            <a:ext cx="4907909" cy="3622036"/>
          </a:xfrm>
          <a:prstGeom prst="rect">
            <a:avLst/>
          </a:prstGeom>
        </p:spPr>
      </p:pic>
      <p:sp>
        <p:nvSpPr>
          <p:cNvPr id="133021462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80634203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693343445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311545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68723688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0499926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1077896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6944510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9100706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866651845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28913096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62224407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7505133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90321546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8359063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6418858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44335009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8738959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56003174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718699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7127377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2199312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0041636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9474707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6262708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6563990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164617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91130513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1552224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9979609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993814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2856888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2642332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2642319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894057878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51780617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123962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2520772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8075157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008413322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2308298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68770023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84101705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874066413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84767378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1674175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3909821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0"/>
            <a:ext cx="7559997" cy="502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827686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27696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8" y="124822"/>
            <a:ext cx="1829498" cy="5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251885" name="Google Shape;1640;p41"/>
          <p:cNvSpPr txBox="1"/>
          <p:nvPr/>
        </p:nvSpPr>
        <p:spPr bwMode="auto">
          <a:xfrm>
            <a:off x="-367773" y="3439449"/>
            <a:ext cx="3923100" cy="45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9188162" name="Google Shape;1653;p41"/>
          <p:cNvSpPr/>
          <p:nvPr/>
        </p:nvSpPr>
        <p:spPr bwMode="auto">
          <a:xfrm>
            <a:off x="4590225" y="1048223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5942699" name="Google Shape;1654;p41"/>
          <p:cNvSpPr txBox="1"/>
          <p:nvPr/>
        </p:nvSpPr>
        <p:spPr bwMode="auto">
          <a:xfrm>
            <a:off x="4822198" y="1120997"/>
            <a:ext cx="2419200" cy="115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1994478736" name="Google Shape;1655;p41"/>
          <p:cNvSpPr/>
          <p:nvPr/>
        </p:nvSpPr>
        <p:spPr bwMode="auto">
          <a:xfrm>
            <a:off x="4915476" y="25907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2113875" name="Google Shape;1656;p41"/>
          <p:cNvSpPr/>
          <p:nvPr/>
        </p:nvSpPr>
        <p:spPr bwMode="auto">
          <a:xfrm>
            <a:off x="4915476" y="2909912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7846812" name="Google Shape;1657;p41"/>
          <p:cNvSpPr/>
          <p:nvPr/>
        </p:nvSpPr>
        <p:spPr bwMode="auto">
          <a:xfrm>
            <a:off x="4915476" y="3145712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9429152" name="Google Shape;1658;p41"/>
          <p:cNvSpPr/>
          <p:nvPr/>
        </p:nvSpPr>
        <p:spPr bwMode="auto">
          <a:xfrm>
            <a:off x="4915476" y="3381512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7752441" name="Google Shape;1659;p41"/>
          <p:cNvSpPr txBox="1"/>
          <p:nvPr/>
        </p:nvSpPr>
        <p:spPr bwMode="auto">
          <a:xfrm>
            <a:off x="4837636" y="25538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735147032" name="Google Shape;1660;p41"/>
          <p:cNvSpPr txBox="1"/>
          <p:nvPr/>
        </p:nvSpPr>
        <p:spPr bwMode="auto">
          <a:xfrm>
            <a:off x="4885937" y="2873912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28048540" name="Google Shape;1661;p41"/>
          <p:cNvSpPr txBox="1"/>
          <p:nvPr/>
        </p:nvSpPr>
        <p:spPr bwMode="auto">
          <a:xfrm>
            <a:off x="4889236" y="3110935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pic>
        <p:nvPicPr>
          <p:cNvPr id="100883185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8" cy="14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91276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1"/>
            <a:ext cx="142948" cy="14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362584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6"/>
            <a:ext cx="142948" cy="142948"/>
          </a:xfrm>
          <a:prstGeom prst="rect">
            <a:avLst/>
          </a:prstGeom>
          <a:noFill/>
          <a:ln>
            <a:noFill/>
          </a:ln>
        </p:spPr>
      </p:pic>
      <p:sp>
        <p:nvSpPr>
          <p:cNvPr id="1518614050" name="Google Shape;1665;p41"/>
          <p:cNvSpPr/>
          <p:nvPr/>
        </p:nvSpPr>
        <p:spPr bwMode="auto">
          <a:xfrm>
            <a:off x="5630368" y="25907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2757035" name="Google Shape;1666;p41"/>
          <p:cNvSpPr txBox="1"/>
          <p:nvPr/>
        </p:nvSpPr>
        <p:spPr bwMode="auto">
          <a:xfrm>
            <a:off x="5601261" y="2512049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29909486" name="Google Shape;1667;p41"/>
          <p:cNvSpPr txBox="1"/>
          <p:nvPr/>
        </p:nvSpPr>
        <p:spPr bwMode="auto">
          <a:xfrm>
            <a:off x="4889211" y="3349022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37600470" name="Google Shape;1668;p41"/>
          <p:cNvSpPr/>
          <p:nvPr/>
        </p:nvSpPr>
        <p:spPr bwMode="auto">
          <a:xfrm>
            <a:off x="6270768" y="25889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0017386" name="Google Shape;1669;p41"/>
          <p:cNvSpPr txBox="1"/>
          <p:nvPr/>
        </p:nvSpPr>
        <p:spPr bwMode="auto">
          <a:xfrm>
            <a:off x="6241661" y="2512049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pic>
        <p:nvPicPr>
          <p:cNvPr id="8587152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8" y="3938923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55689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1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329538263" name="Google Shape;251;p21"/>
          <p:cNvSpPr/>
          <p:nvPr/>
        </p:nvSpPr>
        <p:spPr bwMode="auto">
          <a:xfrm>
            <a:off x="5630367" y="29099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8233582" name="Google Shape;252;p21"/>
          <p:cNvSpPr/>
          <p:nvPr/>
        </p:nvSpPr>
        <p:spPr bwMode="auto">
          <a:xfrm>
            <a:off x="5630367" y="31457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7138158" name="Google Shape;253;p21"/>
          <p:cNvSpPr/>
          <p:nvPr/>
        </p:nvSpPr>
        <p:spPr bwMode="auto">
          <a:xfrm>
            <a:off x="5630367" y="33815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2316328" name="Google Shape;254;p21"/>
          <p:cNvSpPr/>
          <p:nvPr/>
        </p:nvSpPr>
        <p:spPr bwMode="auto">
          <a:xfrm>
            <a:off x="5630367" y="29099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7565401" name="Google Shape;255;p21"/>
          <p:cNvSpPr/>
          <p:nvPr/>
        </p:nvSpPr>
        <p:spPr bwMode="auto">
          <a:xfrm>
            <a:off x="5630367" y="31457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3418656" name="Google Shape;256;p21"/>
          <p:cNvSpPr/>
          <p:nvPr/>
        </p:nvSpPr>
        <p:spPr bwMode="auto">
          <a:xfrm>
            <a:off x="5630367" y="33815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17826679" name="Google Shape;260;p21"/>
          <p:cNvSpPr/>
          <p:nvPr/>
        </p:nvSpPr>
        <p:spPr bwMode="auto">
          <a:xfrm>
            <a:off x="6270767" y="29081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0255300" name="Google Shape;261;p21"/>
          <p:cNvSpPr/>
          <p:nvPr/>
        </p:nvSpPr>
        <p:spPr bwMode="auto">
          <a:xfrm>
            <a:off x="6270767" y="31439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2371317" name="Google Shape;262;p21"/>
          <p:cNvSpPr/>
          <p:nvPr/>
        </p:nvSpPr>
        <p:spPr bwMode="auto">
          <a:xfrm>
            <a:off x="6270767" y="33797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88745581" name="Google Shape;263;p21"/>
          <p:cNvSpPr/>
          <p:nvPr/>
        </p:nvSpPr>
        <p:spPr bwMode="auto">
          <a:xfrm>
            <a:off x="6270767" y="29081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601669019" name="Google Shape;264;p21"/>
          <p:cNvSpPr/>
          <p:nvPr/>
        </p:nvSpPr>
        <p:spPr bwMode="auto">
          <a:xfrm>
            <a:off x="6270767" y="31439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6192876" name="Google Shape;265;p21"/>
          <p:cNvSpPr/>
          <p:nvPr/>
        </p:nvSpPr>
        <p:spPr bwMode="auto">
          <a:xfrm>
            <a:off x="6270767" y="3379712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2343266" name="Google Shape;1675;p41"/>
          <p:cNvSpPr txBox="1"/>
          <p:nvPr/>
        </p:nvSpPr>
        <p:spPr bwMode="auto">
          <a:xfrm>
            <a:off x="267948" y="504245"/>
            <a:ext cx="1829397" cy="29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09457407" name="Google Shape;1675;p41"/>
          <p:cNvSpPr txBox="1"/>
          <p:nvPr/>
        </p:nvSpPr>
        <p:spPr bwMode="auto">
          <a:xfrm>
            <a:off x="19698" y="265123"/>
            <a:ext cx="1829397" cy="29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99199570" name=""/>
          <p:cNvPicPr>
            <a:picLocks noChangeAspect="1"/>
          </p:cNvPicPr>
          <p:nvPr/>
        </p:nvPicPr>
        <p:blipFill>
          <a:blip r:embed="rId10"/>
          <a:srcRect l="14202" t="0" r="20174" b="0"/>
          <a:stretch/>
        </p:blipFill>
        <p:spPr bwMode="auto">
          <a:xfrm flipH="0" flipV="0">
            <a:off x="267947" y="851517"/>
            <a:ext cx="3867149" cy="3836459"/>
          </a:xfrm>
          <a:prstGeom prst="rect">
            <a:avLst/>
          </a:prstGeom>
        </p:spPr>
      </p:pic>
      <p:grpSp>
        <p:nvGrpSpPr>
          <p:cNvPr id="1890401774" name="Google Shape;137;p16"/>
          <p:cNvGrpSpPr/>
          <p:nvPr/>
        </p:nvGrpSpPr>
        <p:grpSpPr bwMode="auto">
          <a:xfrm flipH="0" flipV="0">
            <a:off x="5616714" y="2801460"/>
            <a:ext cx="746163" cy="313948"/>
            <a:chOff x="0" y="0"/>
            <a:chExt cx="746163" cy="313948"/>
          </a:xfrm>
        </p:grpSpPr>
        <p:sp>
          <p:nvSpPr>
            <p:cNvPr id="746606191" name="Google Shape;138;p16"/>
            <p:cNvSpPr txBox="1"/>
            <p:nvPr/>
          </p:nvSpPr>
          <p:spPr bwMode="auto">
            <a:xfrm flipH="0" flipV="0">
              <a:off x="73854" y="123247"/>
              <a:ext cx="672308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51742764" name="Google Shape;139;p16"/>
            <p:cNvSpPr txBox="1"/>
            <p:nvPr/>
          </p:nvSpPr>
          <p:spPr bwMode="auto">
            <a:xfrm flipH="0" flipV="0">
              <a:off x="0" y="0"/>
              <a:ext cx="697684" cy="236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08658881" name="Google Shape;140;p16"/>
            <p:cNvSpPr/>
            <p:nvPr/>
          </p:nvSpPr>
          <p:spPr bwMode="auto">
            <a:xfrm flipH="0" flipV="0">
              <a:off x="133210" y="287382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42336424" name="Google Shape;137;p16"/>
          <p:cNvGrpSpPr/>
          <p:nvPr/>
        </p:nvGrpSpPr>
        <p:grpSpPr bwMode="auto">
          <a:xfrm flipH="0" flipV="0">
            <a:off x="5619935" y="3035617"/>
            <a:ext cx="746163" cy="313948"/>
            <a:chOff x="0" y="0"/>
            <a:chExt cx="746163" cy="313948"/>
          </a:xfrm>
        </p:grpSpPr>
        <p:sp>
          <p:nvSpPr>
            <p:cNvPr id="1289349520" name="Google Shape;138;p16"/>
            <p:cNvSpPr txBox="1"/>
            <p:nvPr/>
          </p:nvSpPr>
          <p:spPr bwMode="auto">
            <a:xfrm flipH="0" flipV="0">
              <a:off x="73854" y="123247"/>
              <a:ext cx="672308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4538860" name="Google Shape;139;p16"/>
            <p:cNvSpPr txBox="1"/>
            <p:nvPr/>
          </p:nvSpPr>
          <p:spPr bwMode="auto">
            <a:xfrm flipH="0" flipV="0">
              <a:off x="0" y="0"/>
              <a:ext cx="697684" cy="236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41410200" name="Google Shape;140;p16"/>
            <p:cNvSpPr/>
            <p:nvPr/>
          </p:nvSpPr>
          <p:spPr bwMode="auto">
            <a:xfrm flipH="0" flipV="0">
              <a:off x="133210" y="287382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57241973" name="Google Shape;137;p16"/>
          <p:cNvGrpSpPr/>
          <p:nvPr/>
        </p:nvGrpSpPr>
        <p:grpSpPr bwMode="auto">
          <a:xfrm flipH="0" flipV="0">
            <a:off x="5622064" y="3273326"/>
            <a:ext cx="746163" cy="313948"/>
            <a:chOff x="0" y="0"/>
            <a:chExt cx="746163" cy="313948"/>
          </a:xfrm>
        </p:grpSpPr>
        <p:sp>
          <p:nvSpPr>
            <p:cNvPr id="1578605232" name="Google Shape;138;p16"/>
            <p:cNvSpPr txBox="1"/>
            <p:nvPr/>
          </p:nvSpPr>
          <p:spPr bwMode="auto">
            <a:xfrm flipH="0" flipV="0">
              <a:off x="73854" y="123247"/>
              <a:ext cx="672308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70610582" name="Google Shape;139;p16"/>
            <p:cNvSpPr txBox="1"/>
            <p:nvPr/>
          </p:nvSpPr>
          <p:spPr bwMode="auto">
            <a:xfrm flipH="0" flipV="0">
              <a:off x="0" y="0"/>
              <a:ext cx="697684" cy="236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95924283" name="Google Shape;140;p16"/>
            <p:cNvSpPr/>
            <p:nvPr/>
          </p:nvSpPr>
          <p:spPr bwMode="auto">
            <a:xfrm flipH="0" flipV="0">
              <a:off x="133210" y="287382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71634481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0302868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102963777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050967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350856486" name="Google Shape;158;p19"/>
          <p:cNvSpPr txBox="1"/>
          <p:nvPr/>
        </p:nvSpPr>
        <p:spPr bwMode="auto">
          <a:xfrm flipH="0" flipV="0">
            <a:off x="6272615" y="2836075"/>
            <a:ext cx="706409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0719974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933457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38078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80849814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8120812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89727713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979563611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127244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604803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734870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527674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839885028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4529911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663857674" name=""/>
          <p:cNvPicPr>
            <a:picLocks noChangeAspect="1"/>
          </p:cNvPicPr>
          <p:nvPr/>
        </p:nvPicPr>
        <p:blipFill>
          <a:blip r:embed="rId10"/>
          <a:srcRect l="8000" t="0" r="11051" b="0"/>
          <a:stretch/>
        </p:blipFill>
        <p:spPr bwMode="auto">
          <a:xfrm flipH="0" flipV="0">
            <a:off x="160551" y="1045270"/>
            <a:ext cx="4093774" cy="3376052"/>
          </a:xfrm>
          <a:prstGeom prst="rect">
            <a:avLst/>
          </a:prstGeom>
        </p:spPr>
      </p:pic>
      <p:sp>
        <p:nvSpPr>
          <p:cNvPr id="200184762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6708924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73040562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72120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173488456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8022545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8496485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5768075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1291271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550632191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38305781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7499125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8826384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730247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87637219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7716015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0028557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782889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7892160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5431286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9813234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3231686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33356128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9416042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3936981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5881526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7401111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017778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9292559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95378209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9865833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0173894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87870585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12317254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237049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7299187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1651032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34088861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4101952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9147302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764330928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75996404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077126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81398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75384621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2317373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3338725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91989063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781253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70085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858928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209305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816085701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89364299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33665773" name=""/>
          <p:cNvPicPr>
            <a:picLocks noChangeAspect="1"/>
          </p:cNvPicPr>
          <p:nvPr/>
        </p:nvPicPr>
        <p:blipFill>
          <a:blip r:embed="rId10"/>
          <a:srcRect l="0" t="0" r="16805" b="0"/>
          <a:stretch/>
        </p:blipFill>
        <p:spPr bwMode="auto">
          <a:xfrm flipH="0" flipV="0">
            <a:off x="210798" y="802442"/>
            <a:ext cx="3921043" cy="3918655"/>
          </a:xfrm>
          <a:prstGeom prst="rect">
            <a:avLst/>
          </a:prstGeom>
        </p:spPr>
      </p:pic>
      <p:sp>
        <p:nvSpPr>
          <p:cNvPr id="188405074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0398228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6065261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406874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11900525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2187329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2563978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4857552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48803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4941269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2392961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92003104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207979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69829118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5563783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9593310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71778896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1179835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030190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4109171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4856876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3115269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321077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6060817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1763789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8834090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372190656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7032936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49689850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86531923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9730300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6570984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35759533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45971676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2575400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1888719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3602693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6485356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9462599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1482667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821223858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8429237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99479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5380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344174680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5510336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3020784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594589759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738327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29346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464720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13429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79411504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19989209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77704796" name=""/>
          <p:cNvPicPr>
            <a:picLocks noChangeAspect="1"/>
          </p:cNvPicPr>
          <p:nvPr/>
        </p:nvPicPr>
        <p:blipFill>
          <a:blip r:embed="rId10"/>
          <a:srcRect l="17206" t="0" r="14700" b="0"/>
          <a:stretch/>
        </p:blipFill>
        <p:spPr bwMode="auto">
          <a:xfrm flipH="0" flipV="0">
            <a:off x="162899" y="825859"/>
            <a:ext cx="4000500" cy="3923302"/>
          </a:xfrm>
          <a:prstGeom prst="rect">
            <a:avLst/>
          </a:prstGeom>
        </p:spPr>
      </p:pic>
      <p:sp>
        <p:nvSpPr>
          <p:cNvPr id="71114228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9257871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54996389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089720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372635684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6788934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15357623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499601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111208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06729789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4023178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32062163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667059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4947493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7708280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88712123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979836684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958974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9377178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6013733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8310125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7791505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5396186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5893566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4725462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855869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497123018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1430478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777269474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09383437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3018268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1544522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7942275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21369816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3020905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7552431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21287285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69853709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8233205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8940534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98737299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241140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78467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45299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028595576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10935199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5122741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968548066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42398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243442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76027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324599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57514109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114901089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21968599" name=""/>
          <p:cNvPicPr>
            <a:picLocks noChangeAspect="1"/>
          </p:cNvPicPr>
          <p:nvPr/>
        </p:nvPicPr>
        <p:blipFill>
          <a:blip r:embed="rId10"/>
          <a:srcRect l="9961" t="125" r="12656" b="-125"/>
          <a:stretch/>
        </p:blipFill>
        <p:spPr bwMode="auto">
          <a:xfrm flipH="0" flipV="0">
            <a:off x="127650" y="907704"/>
            <a:ext cx="4173820" cy="3601811"/>
          </a:xfrm>
          <a:prstGeom prst="rect">
            <a:avLst/>
          </a:prstGeom>
        </p:spPr>
      </p:pic>
      <p:sp>
        <p:nvSpPr>
          <p:cNvPr id="7460720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3368157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55596159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993790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5084287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1453306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8228403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9877711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699810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81222026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98609007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68246773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9891987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99915663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8097183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30735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7576505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850232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0385395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9896048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0807009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5355923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1635768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30441156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818858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520281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22822155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6574099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39907462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03936912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5515371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4228546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81162794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08946309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1404502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5833736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6110128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45453589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5530369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970218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681718552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577928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48127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05599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44881292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6375424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2572379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544163829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11131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00194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777413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53005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2457325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95243808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133717081" name=""/>
          <p:cNvPicPr>
            <a:picLocks noChangeAspect="1"/>
          </p:cNvPicPr>
          <p:nvPr/>
        </p:nvPicPr>
        <p:blipFill>
          <a:blip r:embed="rId10"/>
          <a:srcRect l="9972" t="0" r="11613" b="0"/>
          <a:stretch/>
        </p:blipFill>
        <p:spPr bwMode="auto">
          <a:xfrm flipH="0" flipV="0">
            <a:off x="158689" y="906888"/>
            <a:ext cx="4228315" cy="3599843"/>
          </a:xfrm>
          <a:prstGeom prst="rect">
            <a:avLst/>
          </a:prstGeom>
        </p:spPr>
      </p:pic>
      <p:sp>
        <p:nvSpPr>
          <p:cNvPr id="137338727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943819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0450039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92998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143669836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019719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611456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290234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5124053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018754832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12496123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7174934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9031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1302321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50292594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481990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4704978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4416723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544698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3625951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902513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1062426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144362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81404652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7447863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6006160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19713206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235490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55654160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45617029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2907751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4016452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84407775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73293766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2909545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0997905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23200713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48535021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8177225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7006485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708890690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 bwMode="auto">
          <a:xfrm>
            <a:off x="1500" y="0"/>
            <a:ext cx="7557000" cy="5039999"/>
            <a:chOff x="0" y="0"/>
            <a:chExt cx="7557000" cy="5039999"/>
          </a:xfrm>
        </p:grpSpPr>
        <p:pic>
          <p:nvPicPr>
            <p:cNvPr id="113" name="Google Shape;113;p16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6"/>
            <p:cNvPicPr/>
            <p:nvPr/>
          </p:nvPicPr>
          <p:blipFill>
            <a:blip r:embed="rId3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" name="Google Shape;115;p16"/>
          <p:cNvPicPr/>
          <p:nvPr/>
        </p:nvPicPr>
        <p:blipFill>
          <a:blip r:embed="rId4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8" name="Google Shape;118;p16"/>
          <p:cNvSpPr/>
          <p:nvPr/>
        </p:nvSpPr>
        <p:spPr bwMode="auto">
          <a:xfrm>
            <a:off x="4625750" y="1817925"/>
            <a:ext cx="2706300" cy="19389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" name="Google Shape;119;p16"/>
          <p:cNvSpPr txBox="1"/>
          <p:nvPr/>
        </p:nvSpPr>
        <p:spPr bwMode="auto">
          <a:xfrm>
            <a:off x="4676150" y="1817913"/>
            <a:ext cx="2605500" cy="23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Установка “капсулы времени” была приурочена к 60-летию компании и открытию новых рабочих площадей.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По замыслу авторов, эту капсулу вскроют работники предприятия спустя 20 лет. А значит, табличка должна прослужить эти годы и сохранить свой первоначальный вид.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Именно литые изделия из алюминия отлично подходят под такие задачи. 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120" name="Google Shape;120;p16"/>
          <p:cNvSpPr txBox="1"/>
          <p:nvPr/>
        </p:nvSpPr>
        <p:spPr bwMode="auto">
          <a:xfrm>
            <a:off x="4466000" y="951925"/>
            <a:ext cx="30651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Табличка для капсулы времени ПАО «Гипротюменнефтегаз»,</a:t>
            </a:r>
            <a:endParaRPr sz="13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г. Тюмень</a:t>
            </a:r>
            <a:endParaRPr sz="1000">
              <a:solidFill>
                <a:srgbClr val="333333"/>
              </a:solidFill>
              <a:highlight>
                <a:srgbClr val="DFDFDF"/>
              </a:highlight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3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pic>
        <p:nvPicPr>
          <p:cNvPr id="121" name="Google Shape;121;p16"/>
          <p:cNvPicPr/>
          <p:nvPr/>
        </p:nvPicPr>
        <p:blipFill>
          <a:blip r:embed="rId6">
            <a:alphaModFix/>
          </a:blip>
          <a:srcRect l="20489" t="0" r="0" b="0"/>
          <a:stretch/>
        </p:blipFill>
        <p:spPr bwMode="auto">
          <a:xfrm>
            <a:off x="1951650" y="907175"/>
            <a:ext cx="2453501" cy="17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/>
          <p:nvPr/>
        </p:nvPicPr>
        <p:blipFill>
          <a:blip r:embed="rId7">
            <a:alphaModFix/>
          </a:blip>
          <a:srcRect l="14777" t="0" r="9670" b="0"/>
          <a:stretch/>
        </p:blipFill>
        <p:spPr bwMode="auto">
          <a:xfrm>
            <a:off x="181250" y="907175"/>
            <a:ext cx="1735501" cy="172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/>
          <p:nvPr/>
        </p:nvPicPr>
        <p:blipFill>
          <a:blip r:embed="rId8">
            <a:alphaModFix/>
          </a:blip>
          <a:srcRect l="0" t="9142" r="0" b="8640"/>
          <a:stretch/>
        </p:blipFill>
        <p:spPr bwMode="auto">
          <a:xfrm>
            <a:off x="181250" y="2675025"/>
            <a:ext cx="4223900" cy="1938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893041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62154780" name="Google Shape;81;p14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81313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9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3791466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334760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74309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738336267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8613653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0090295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64924989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861588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463528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61642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30437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128470519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58619491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68125129" name=""/>
          <p:cNvPicPr>
            <a:picLocks noChangeAspect="1"/>
          </p:cNvPicPr>
          <p:nvPr/>
        </p:nvPicPr>
        <p:blipFill>
          <a:blip r:embed="rId10"/>
          <a:srcRect l="3763" t="0" r="14132" b="0"/>
          <a:stretch/>
        </p:blipFill>
        <p:spPr bwMode="auto">
          <a:xfrm flipH="0" flipV="0">
            <a:off x="215414" y="836494"/>
            <a:ext cx="3954363" cy="3866505"/>
          </a:xfrm>
          <a:prstGeom prst="rect">
            <a:avLst/>
          </a:prstGeom>
        </p:spPr>
      </p:pic>
      <p:sp>
        <p:nvSpPr>
          <p:cNvPr id="3199493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73266253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381886893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801872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042192196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9818365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5017744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559073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100993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93105375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20486291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6409919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22823228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406219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6023428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3473541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53287349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807962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917287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9130893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433906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079551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190965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123819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743129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710121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412054223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0883090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55659005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60688514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9950550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4889383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957808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02723738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8055429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2276672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6490439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49258245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223351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8336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9317001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926605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33226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942939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6262812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680196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0308372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24073739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31330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96310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67258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761815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3163418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714260295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03620154" name=""/>
          <p:cNvPicPr>
            <a:picLocks noChangeAspect="1"/>
          </p:cNvPicPr>
          <p:nvPr/>
        </p:nvPicPr>
        <p:blipFill>
          <a:blip r:embed="rId10"/>
          <a:srcRect l="13444" t="0" r="14516" b="0"/>
          <a:stretch/>
        </p:blipFill>
        <p:spPr bwMode="auto">
          <a:xfrm flipH="0" flipV="0">
            <a:off x="153374" y="851631"/>
            <a:ext cx="4139761" cy="3836230"/>
          </a:xfrm>
          <a:prstGeom prst="rect">
            <a:avLst/>
          </a:prstGeom>
        </p:spPr>
      </p:pic>
      <p:sp>
        <p:nvSpPr>
          <p:cNvPr id="55488978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53655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62644963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432736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4191486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8414142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1846639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719292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6677222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92320154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3019605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4569636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463014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5319733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1916223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323879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26594832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706687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300415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165621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596077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978110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08200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7888684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2208562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1172942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671342663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099491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410041135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37040654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633268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089321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57780826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60572021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9239363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6248474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47901165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81493146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3859481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0296015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110225422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63490892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20016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070584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33324182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142894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424687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87690872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150354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90680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01398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74788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0464990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133015817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Диз-9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017334060" name=""/>
          <p:cNvPicPr>
            <a:picLocks noChangeAspect="1"/>
          </p:cNvPicPr>
          <p:nvPr/>
        </p:nvPicPr>
        <p:blipFill>
          <a:blip r:embed="rId10"/>
          <a:srcRect l="13057" t="-237" r="10346" b="236"/>
          <a:stretch/>
        </p:blipFill>
        <p:spPr bwMode="auto">
          <a:xfrm flipH="0" flipV="0">
            <a:off x="172697" y="964119"/>
            <a:ext cx="4143377" cy="3611254"/>
          </a:xfrm>
          <a:prstGeom prst="rect">
            <a:avLst/>
          </a:prstGeom>
        </p:spPr>
      </p:pic>
      <p:sp>
        <p:nvSpPr>
          <p:cNvPr id="161507205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8370413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8732672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1551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69060715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7986112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5013758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296184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931929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617360394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69782629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2978141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5788180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5461872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82378691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8240717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1836007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0541802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726730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1321397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674676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0666141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0006741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61756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9598964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9669059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955055947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554120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2330215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77453164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7352386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4156341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725984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69349909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901886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5255899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16720853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17490906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0513103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8772064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18699179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9855856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903620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26778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418456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723770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4236729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24329146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15950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62256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94882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1036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67560218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68247324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Диз-10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7858109" name=""/>
          <p:cNvPicPr>
            <a:picLocks noChangeAspect="1"/>
          </p:cNvPicPr>
          <p:nvPr/>
        </p:nvPicPr>
        <p:blipFill>
          <a:blip r:embed="rId10"/>
          <a:srcRect l="8080" t="0" r="12176" b="0"/>
          <a:stretch/>
        </p:blipFill>
        <p:spPr bwMode="auto">
          <a:xfrm flipH="0" flipV="0">
            <a:off x="186601" y="965332"/>
            <a:ext cx="4116103" cy="3608828"/>
          </a:xfrm>
          <a:prstGeom prst="rect">
            <a:avLst/>
          </a:prstGeom>
        </p:spPr>
      </p:pic>
      <p:sp>
        <p:nvSpPr>
          <p:cNvPr id="60020623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592160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9176637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85594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66957911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4677544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342495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259637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5637784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22429068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0895512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44393465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201921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88036068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57671349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2118197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84587179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397927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2113148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997216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3524516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4907229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152333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342475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7829015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9659548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744747807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046792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932438162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47550691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4192844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0109949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76909414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41781489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4474578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098547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5120823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6474858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3703709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5225866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485296570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286597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36034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48007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36006507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348885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1502636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1384596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0302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596855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80280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059444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965396971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07349000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771659181" name=""/>
          <p:cNvPicPr>
            <a:picLocks noChangeAspect="1"/>
          </p:cNvPicPr>
          <p:nvPr/>
        </p:nvPicPr>
        <p:blipFill>
          <a:blip r:embed="rId10"/>
          <a:srcRect l="9011" t="4303" r="11860" b="0"/>
          <a:stretch/>
        </p:blipFill>
        <p:spPr bwMode="auto">
          <a:xfrm flipH="0" flipV="0">
            <a:off x="161245" y="869707"/>
            <a:ext cx="4112519" cy="3883753"/>
          </a:xfrm>
          <a:prstGeom prst="rect">
            <a:avLst/>
          </a:prstGeom>
        </p:spPr>
      </p:pic>
      <p:sp>
        <p:nvSpPr>
          <p:cNvPr id="35617016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7455389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957498270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835613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54964933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08623726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0366758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6144725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5483503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41521002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4966260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54927035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2841533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8774206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6763930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6498975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868922166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6672046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299345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2658588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0572225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7678743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209956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858644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6115742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1394566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690500765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89142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904709887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86015882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5025354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6569577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1573763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64019803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2399062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6045930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2192300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71577892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3607078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0543895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1615529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2571401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043193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616365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567303002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41938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0433640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710778500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702483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48218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4792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01407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0615486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98847809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63023681" name=""/>
          <p:cNvPicPr>
            <a:picLocks noChangeAspect="1"/>
          </p:cNvPicPr>
          <p:nvPr/>
        </p:nvPicPr>
        <p:blipFill>
          <a:blip r:embed="rId10"/>
          <a:srcRect l="9961" t="0" r="11855" b="0"/>
          <a:stretch/>
        </p:blipFill>
        <p:spPr bwMode="auto">
          <a:xfrm flipH="0" flipV="0">
            <a:off x="155986" y="912200"/>
            <a:ext cx="4202272" cy="3589221"/>
          </a:xfrm>
          <a:prstGeom prst="rect">
            <a:avLst/>
          </a:prstGeom>
        </p:spPr>
      </p:pic>
      <p:sp>
        <p:nvSpPr>
          <p:cNvPr id="162472196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9703125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17140189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813962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44399604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7658699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1088796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581941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2763840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856175622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218371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51257226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710935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9937169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1343792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26562957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1347119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3813002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0262671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6787321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3600311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89129157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8656254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691394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1029295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078557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724711970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862692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484111252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55170273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3658812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0086040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28329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92885859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2357889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9627221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31230272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79083642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8946165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5516393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4685666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28667122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014430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363667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4444325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68468669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542226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61096782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378685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64529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937762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8317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53235563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88913317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66311029" name=""/>
          <p:cNvPicPr>
            <a:picLocks noChangeAspect="1"/>
          </p:cNvPicPr>
          <p:nvPr/>
        </p:nvPicPr>
        <p:blipFill>
          <a:blip r:embed="rId10"/>
          <a:srcRect l="7925" t="0" r="13221" b="0"/>
          <a:stretch/>
        </p:blipFill>
        <p:spPr bwMode="auto">
          <a:xfrm flipH="0" flipV="0">
            <a:off x="153374" y="810245"/>
            <a:ext cx="4035696" cy="3919002"/>
          </a:xfrm>
          <a:prstGeom prst="rect">
            <a:avLst/>
          </a:prstGeom>
        </p:spPr>
      </p:pic>
      <p:sp>
        <p:nvSpPr>
          <p:cNvPr id="63622030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77195498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44970174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121571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14256460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375296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544685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2636148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908447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13911240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665378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3693199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703753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86609039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5182842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2599960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0957415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1583650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60397757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832521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047959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1661375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265894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254123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358135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754766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733686973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816207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861399226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99077788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6643659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5536202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8628037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411636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5008993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9581759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2733667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84927300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6283318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9118403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02027680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62273381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860945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89549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44147196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105741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1801468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652532826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47888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64847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94620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90377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86348019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47092764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641532870" name=""/>
          <p:cNvPicPr>
            <a:picLocks noChangeAspect="1"/>
          </p:cNvPicPr>
          <p:nvPr/>
        </p:nvPicPr>
        <p:blipFill>
          <a:blip r:embed="rId10"/>
          <a:srcRect l="19112" t="0" r="11855" b="0"/>
          <a:stretch/>
        </p:blipFill>
        <p:spPr bwMode="auto">
          <a:xfrm flipH="0" flipV="0">
            <a:off x="153647" y="821140"/>
            <a:ext cx="4028801" cy="3897212"/>
          </a:xfrm>
          <a:prstGeom prst="rect">
            <a:avLst/>
          </a:prstGeom>
        </p:spPr>
      </p:pic>
      <p:sp>
        <p:nvSpPr>
          <p:cNvPr id="67617538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1600978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63355285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9289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27822784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9626739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0196270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1753271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8792385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03313638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694080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6424948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9147612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4937451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9513322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7851021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4104823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883474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7554928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1259659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512760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148322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954508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259289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3277041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3880231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29518014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5954901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00587654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57782943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7798154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0402522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20640491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79188934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5325372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7844984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23103596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74320591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226125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6682255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98485456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3991690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9"/>
            <a:ext cx="7559995" cy="5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7366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7833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7" y="124821"/>
            <a:ext cx="18294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635390769" name="Google Shape;1640;p41"/>
          <p:cNvSpPr txBox="1"/>
          <p:nvPr/>
        </p:nvSpPr>
        <p:spPr bwMode="auto">
          <a:xfrm>
            <a:off x="-367772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5538776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2169573" name="Google Shape;1654;p41"/>
          <p:cNvSpPr txBox="1"/>
          <p:nvPr/>
        </p:nvSpPr>
        <p:spPr bwMode="auto">
          <a:xfrm>
            <a:off x="4822197" y="1120996"/>
            <a:ext cx="2419200" cy="115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091782528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05405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60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331692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5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49491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7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985140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40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61853577" name="Google Shape;1675;p41"/>
          <p:cNvSpPr txBox="1"/>
          <p:nvPr/>
        </p:nvSpPr>
        <p:spPr bwMode="auto">
          <a:xfrm>
            <a:off x="267948" y="504245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20509890" name="Google Shape;1675;p41"/>
          <p:cNvSpPr txBox="1"/>
          <p:nvPr/>
        </p:nvSpPr>
        <p:spPr bwMode="auto">
          <a:xfrm>
            <a:off x="19697" y="265122"/>
            <a:ext cx="1829397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49420003" name=""/>
          <p:cNvPicPr>
            <a:picLocks noChangeAspect="1"/>
          </p:cNvPicPr>
          <p:nvPr/>
        </p:nvPicPr>
        <p:blipFill>
          <a:blip r:embed="rId10"/>
          <a:srcRect l="5770" t="0" r="20765" b="0"/>
          <a:stretch/>
        </p:blipFill>
        <p:spPr bwMode="auto">
          <a:xfrm flipH="0" flipV="0">
            <a:off x="143849" y="838971"/>
            <a:ext cx="4057613" cy="3861547"/>
          </a:xfrm>
          <a:prstGeom prst="rect">
            <a:avLst/>
          </a:prstGeom>
        </p:spPr>
      </p:pic>
      <p:sp>
        <p:nvSpPr>
          <p:cNvPr id="185099027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8400251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95981051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269474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5140918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39508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8518970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418651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25481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562650226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2336680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9364102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0020563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55730508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9703705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802834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16196809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996495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8428008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1648398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428242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1527352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9106757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8418995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7830390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3664112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279622692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107191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850823700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96607480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5521044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5529288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3994418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14484301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5072464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2909183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152744062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99571607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9708462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1287976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8608157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3401734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6271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76531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6765266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88070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983897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81865028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1147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128454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24822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55167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805671400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61910032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Диз-16</a:t>
            </a:r>
            <a:endParaRPr lang="ru"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914344365" name=""/>
          <p:cNvPicPr>
            <a:picLocks noChangeAspect="1"/>
          </p:cNvPicPr>
          <p:nvPr/>
        </p:nvPicPr>
        <p:blipFill>
          <a:blip r:embed="rId10"/>
          <a:srcRect l="11161" t="0" r="11729" b="0"/>
          <a:stretch/>
        </p:blipFill>
        <p:spPr bwMode="auto">
          <a:xfrm flipH="0" flipV="0">
            <a:off x="121222" y="931655"/>
            <a:ext cx="4244946" cy="3676177"/>
          </a:xfrm>
          <a:prstGeom prst="rect">
            <a:avLst/>
          </a:prstGeom>
        </p:spPr>
      </p:pic>
      <p:sp>
        <p:nvSpPr>
          <p:cNvPr id="686019458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4652070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676676133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97441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146473705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1297805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5898841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0779912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5966661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813355660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8600523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6671080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977934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5950350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3364775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262993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13527950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080267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907296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446629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1448861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6974400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106996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559139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6260248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072627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46590378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1415008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831889747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92536996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749813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4049632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84005183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89143049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4334413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7879201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2034416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204766344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0529097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3580189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652098757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1" name="Google Shape;131;p17"/>
          <p:cNvGrpSpPr/>
          <p:nvPr/>
        </p:nvGrpSpPr>
        <p:grpSpPr bwMode="auto">
          <a:xfrm>
            <a:off x="0" y="0"/>
            <a:ext cx="7557000" cy="5039999"/>
            <a:chOff x="0" y="0"/>
            <a:chExt cx="7557000" cy="5039999"/>
          </a:xfrm>
        </p:grpSpPr>
        <p:pic>
          <p:nvPicPr>
            <p:cNvPr id="132" name="Google Shape;132;p17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7"/>
            <p:cNvPicPr/>
            <p:nvPr/>
          </p:nvPicPr>
          <p:blipFill>
            <a:blip r:embed="rId3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" name="Google Shape;134;p17"/>
          <p:cNvPicPr/>
          <p:nvPr/>
        </p:nvPicPr>
        <p:blipFill>
          <a:blip r:embed="rId4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7" name="Google Shape;137;p17"/>
          <p:cNvSpPr/>
          <p:nvPr/>
        </p:nvSpPr>
        <p:spPr bwMode="auto">
          <a:xfrm>
            <a:off x="4625750" y="1556348"/>
            <a:ext cx="2706300" cy="2470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17"/>
          <p:cNvSpPr txBox="1"/>
          <p:nvPr/>
        </p:nvSpPr>
        <p:spPr bwMode="auto">
          <a:xfrm>
            <a:off x="4617450" y="1516800"/>
            <a:ext cx="26841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Литые таблички в едином стиле и цветовой гамме украшают все объекты турбазы: гостевые дома, административные помещения, баню.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Самой сложной и интересной была работа над вывеской-логотипом. Размер литого логотипа - 1200 мм, а окрашивание каждого элемента наш художник произвел вручную. После окрашивания мы покрыли изделие лаком и произвели печной обжиг.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   Теперь таблички стали украшением базы отдыха, привлекают внимание и часто попадают на фотографии гостей.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139" name="Google Shape;139;p17"/>
          <p:cNvSpPr txBox="1"/>
          <p:nvPr/>
        </p:nvSpPr>
        <p:spPr bwMode="auto">
          <a:xfrm>
            <a:off x="4145000" y="753450"/>
            <a:ext cx="36678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Вывеска и комплект табличек </a:t>
            </a:r>
            <a:endParaRPr sz="13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для базы отдыха “Заповедное”, </a:t>
            </a:r>
            <a:endParaRPr sz="13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Калужская обл.</a:t>
            </a:r>
            <a:br>
              <a:rPr lang="ru" sz="13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</a:br>
            <a:endParaRPr sz="1300"/>
          </a:p>
        </p:txBody>
      </p:sp>
      <p:pic>
        <p:nvPicPr>
          <p:cNvPr id="140" name="Google Shape;140;p17"/>
          <p:cNvPicPr/>
          <p:nvPr/>
        </p:nvPicPr>
        <p:blipFill>
          <a:blip r:embed="rId6">
            <a:alphaModFix/>
          </a:blip>
          <a:srcRect l="8197" t="0" r="0" b="0"/>
          <a:stretch/>
        </p:blipFill>
        <p:spPr bwMode="auto">
          <a:xfrm>
            <a:off x="1956800" y="769150"/>
            <a:ext cx="2463949" cy="20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/>
          <p:nvPr/>
        </p:nvPicPr>
        <p:blipFill>
          <a:blip r:embed="rId7">
            <a:alphaModFix/>
          </a:blip>
          <a:srcRect l="0" t="11940" r="0" b="0"/>
          <a:stretch/>
        </p:blipFill>
        <p:spPr bwMode="auto">
          <a:xfrm>
            <a:off x="2591250" y="2823475"/>
            <a:ext cx="1829501" cy="19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/>
          <p:nvPr/>
        </p:nvPicPr>
        <p:blipFill>
          <a:blip r:embed="rId8">
            <a:alphaModFix/>
          </a:blip>
          <a:srcRect l="0" t="9276" r="0" b="5069"/>
          <a:stretch/>
        </p:blipFill>
        <p:spPr bwMode="auto">
          <a:xfrm>
            <a:off x="151000" y="769150"/>
            <a:ext cx="1761375" cy="20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/>
          <p:nvPr/>
        </p:nvPicPr>
        <p:blipFill>
          <a:blip r:embed="rId9">
            <a:alphaModFix/>
          </a:blip>
          <a:srcRect l="0" t="0" r="0" b="1361"/>
          <a:stretch/>
        </p:blipFill>
        <p:spPr bwMode="auto">
          <a:xfrm>
            <a:off x="151000" y="2823475"/>
            <a:ext cx="2386251" cy="1985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4096339" name="Google Shape;80;p14"/>
          <p:cNvGrpSpPr/>
          <p:nvPr/>
        </p:nvGrpSpPr>
        <p:grpSpPr bwMode="auto">
          <a:xfrm>
            <a:off x="4681107" y="4338900"/>
            <a:ext cx="2564001" cy="448200"/>
            <a:chOff x="4677499" y="4338900"/>
            <a:chExt cx="2564001" cy="448200"/>
          </a:xfrm>
        </p:grpSpPr>
        <p:pic>
          <p:nvPicPr>
            <p:cNvPr id="1353234117" name="Google Shape;81;p14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21472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0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220598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31549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5470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92627639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1977584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9991268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477792088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51694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390525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9080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030501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3398454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54034350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439118279" name=""/>
          <p:cNvPicPr>
            <a:picLocks noChangeAspect="1"/>
          </p:cNvPicPr>
          <p:nvPr/>
        </p:nvPicPr>
        <p:blipFill>
          <a:blip r:embed="rId10"/>
          <a:srcRect l="14569" t="0" r="17926" b="0"/>
          <a:stretch/>
        </p:blipFill>
        <p:spPr bwMode="auto">
          <a:xfrm flipH="0" flipV="0">
            <a:off x="153648" y="802442"/>
            <a:ext cx="4029074" cy="3985720"/>
          </a:xfrm>
          <a:prstGeom prst="rect">
            <a:avLst/>
          </a:prstGeom>
        </p:spPr>
      </p:pic>
      <p:sp>
        <p:nvSpPr>
          <p:cNvPr id="117070853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8818559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999038523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621934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6612612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85264367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8238268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825606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9955351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5346425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5513954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82000366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2799253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21179177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4061597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33702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7179416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467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488265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2071846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324438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571678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61782879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599077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0255143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2089430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568140944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805412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049041097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206986348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6216316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9544635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5211492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56368753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2821536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9233843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07584711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7925388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0144077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8441733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36942514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718048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25554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30389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91686901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3026561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5208406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347150436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029044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643452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152689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730190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82146545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0116445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84282854" name=""/>
          <p:cNvPicPr>
            <a:picLocks noChangeAspect="1"/>
          </p:cNvPicPr>
          <p:nvPr/>
        </p:nvPicPr>
        <p:blipFill>
          <a:blip r:embed="rId10"/>
          <a:srcRect l="11543" t="0" r="13221" b="0"/>
          <a:stretch/>
        </p:blipFill>
        <p:spPr bwMode="auto">
          <a:xfrm flipH="0" flipV="0">
            <a:off x="149618" y="802441"/>
            <a:ext cx="3895452" cy="3964718"/>
          </a:xfrm>
          <a:prstGeom prst="rect">
            <a:avLst/>
          </a:prstGeom>
        </p:spPr>
      </p:pic>
      <p:sp>
        <p:nvSpPr>
          <p:cNvPr id="173121930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1364398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92268426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17147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7945632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2483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776307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363743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1115955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19403200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9415528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79367983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788288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10076587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9056442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057700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87875172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5625125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2070039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6713158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304719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8032900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9315436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0795992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011651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9863255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37147677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476837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72979479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87204480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8572649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7996191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36785555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04178323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8908803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4651443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23584144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3372507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2915291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1966496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96862908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442820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44124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05162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8967655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96373359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3326833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889430868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20309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51951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794680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647474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6982932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90240296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Диз-19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57995094" name=""/>
          <p:cNvPicPr>
            <a:picLocks noChangeAspect="1"/>
          </p:cNvPicPr>
          <p:nvPr/>
        </p:nvPicPr>
        <p:blipFill>
          <a:blip r:embed="rId10"/>
          <a:srcRect l="12297" t="0" r="16664" b="0"/>
          <a:stretch/>
        </p:blipFill>
        <p:spPr bwMode="auto">
          <a:xfrm flipH="0" flipV="0">
            <a:off x="124770" y="808842"/>
            <a:ext cx="4171979" cy="3921803"/>
          </a:xfrm>
          <a:prstGeom prst="rect">
            <a:avLst/>
          </a:prstGeom>
        </p:spPr>
      </p:pic>
      <p:sp>
        <p:nvSpPr>
          <p:cNvPr id="136799715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9735648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3018693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4903174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04728217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9243373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653052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9008685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6993124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866223622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5139845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3257134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3785398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87846719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60046927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7885999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4323766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784229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0072220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004479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0723431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58960100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37104559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4397543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6462005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874965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318851207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447756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016169624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49254790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5724042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58215232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497430306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11329688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1412993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289328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8037943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38352440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9723143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5808686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01995802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4105630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03054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972457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68152312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2463819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3710925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88026040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833155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19689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07521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6073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3719729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13113803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Диз-20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27999266" name=""/>
          <p:cNvPicPr>
            <a:picLocks noChangeAspect="1"/>
          </p:cNvPicPr>
          <p:nvPr/>
        </p:nvPicPr>
        <p:blipFill>
          <a:blip r:embed="rId10"/>
          <a:srcRect l="8359" t="0" r="12182" b="0"/>
          <a:stretch/>
        </p:blipFill>
        <p:spPr bwMode="auto">
          <a:xfrm flipH="0" flipV="0">
            <a:off x="122442" y="802442"/>
            <a:ext cx="4098086" cy="3949311"/>
          </a:xfrm>
          <a:prstGeom prst="rect">
            <a:avLst/>
          </a:prstGeom>
        </p:spPr>
      </p:pic>
      <p:sp>
        <p:nvSpPr>
          <p:cNvPr id="101383392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2603940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476741510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24253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80854966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5160876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1636034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193601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632197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962624320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2937069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5821410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424477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53956653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0094293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939634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8066007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034081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0346815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97299690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8394725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938312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8479283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5550753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8449094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110725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414415190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032157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567604762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34192577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2635457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3339175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6302650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85410040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6704382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4445343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22140276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82364891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6306480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5780714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27911134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838762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194613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885446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4819107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183307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6118014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94260534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03666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209061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26762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17620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21225055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000903539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41158182" name=""/>
          <p:cNvPicPr>
            <a:picLocks noChangeAspect="1"/>
          </p:cNvPicPr>
          <p:nvPr/>
        </p:nvPicPr>
        <p:blipFill>
          <a:blip r:embed="rId10"/>
          <a:srcRect l="11073" t="0" r="11980" b="0"/>
          <a:stretch/>
        </p:blipFill>
        <p:spPr bwMode="auto">
          <a:xfrm flipH="0" flipV="0">
            <a:off x="84023" y="897820"/>
            <a:ext cx="4313858" cy="3743848"/>
          </a:xfrm>
          <a:prstGeom prst="rect">
            <a:avLst/>
          </a:prstGeom>
        </p:spPr>
      </p:pic>
      <p:sp>
        <p:nvSpPr>
          <p:cNvPr id="9151697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9344316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6544539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51992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01176853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6353879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760783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2633257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2205737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8111583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64072464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1057393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6958110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10039766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2967120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23971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19696067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6809128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922968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1932209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6042863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090738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7961733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3359304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191584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491597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955361255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102248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727277332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77893564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2366576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2437157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546182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27210672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4327284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2066236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9172103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89960279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3458738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4902633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19274719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04851835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719040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055695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7258720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635232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6489593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10027623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51185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92110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4502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71482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19032843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6241624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63302805" name=""/>
          <p:cNvPicPr>
            <a:picLocks noChangeAspect="1"/>
          </p:cNvPicPr>
          <p:nvPr/>
        </p:nvPicPr>
        <p:blipFill>
          <a:blip r:embed="rId10"/>
          <a:srcRect l="21897" t="0" r="11235" b="0"/>
          <a:stretch/>
        </p:blipFill>
        <p:spPr bwMode="auto">
          <a:xfrm flipH="0" flipV="0">
            <a:off x="132742" y="802442"/>
            <a:ext cx="3944931" cy="3938484"/>
          </a:xfrm>
          <a:prstGeom prst="rect">
            <a:avLst/>
          </a:prstGeom>
        </p:spPr>
      </p:pic>
      <p:sp>
        <p:nvSpPr>
          <p:cNvPr id="164543591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852442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69794398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718750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320367065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1445283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2519199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128832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922198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002439174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0215326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146945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6049909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8188697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455586524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96911037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5711879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90632373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2741569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5456415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1327768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8069274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95134895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1970485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8809164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663426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378295118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3137237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9377318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67347820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0442014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2955433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0339889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88916188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15305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4925563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5323301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211822985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9210920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0935134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544953572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9013397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062007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27946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4600510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1763916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4489463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85845709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62383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49479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0711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66054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98169544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58446923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14956303" name=""/>
          <p:cNvPicPr>
            <a:picLocks noChangeAspect="1"/>
          </p:cNvPicPr>
          <p:nvPr/>
        </p:nvPicPr>
        <p:blipFill>
          <a:blip r:embed="rId10"/>
          <a:srcRect l="8145" t="125" r="24325" b="-125"/>
          <a:stretch/>
        </p:blipFill>
        <p:spPr bwMode="auto">
          <a:xfrm flipH="0" flipV="0">
            <a:off x="124799" y="770686"/>
            <a:ext cx="4044283" cy="3998116"/>
          </a:xfrm>
          <a:prstGeom prst="rect">
            <a:avLst/>
          </a:prstGeom>
        </p:spPr>
      </p:pic>
      <p:sp>
        <p:nvSpPr>
          <p:cNvPr id="109689591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3054673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587055260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395668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95487811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737094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06776324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4879417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2193747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6286686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5041130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5333442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8762603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05743357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4737807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3001413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36604432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6088145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86064149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1414503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4042111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907513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6765798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2910338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7382982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459045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948145886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0206079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710217558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60571510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54804197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1035860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7777700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09527083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2497616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8069661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20805931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91845705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441551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0199445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542556370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319553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35276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19709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844049895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3358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4778042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35343831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4277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29700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27679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130066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514816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74796620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443555458" name=""/>
          <p:cNvPicPr>
            <a:picLocks noChangeAspect="1"/>
          </p:cNvPicPr>
          <p:nvPr/>
        </p:nvPicPr>
        <p:blipFill>
          <a:blip r:embed="rId10"/>
          <a:srcRect l="16850" t="0" r="17936" b="0"/>
          <a:stretch/>
        </p:blipFill>
        <p:spPr bwMode="auto">
          <a:xfrm flipH="0" flipV="0">
            <a:off x="153374" y="778476"/>
            <a:ext cx="3882526" cy="3974498"/>
          </a:xfrm>
          <a:prstGeom prst="rect">
            <a:avLst/>
          </a:prstGeom>
        </p:spPr>
      </p:pic>
      <p:sp>
        <p:nvSpPr>
          <p:cNvPr id="162959266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4738080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65329745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397566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11947512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177967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0222509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996351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249038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205508433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0678684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2895167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5615967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87795923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7900591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2363587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2274829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7927462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1780899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1774828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80349634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9997181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7808899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062391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826344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669802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99809150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9727740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84678861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73313148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4525058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4508390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7393236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38654530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4453060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1897807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8078746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39165250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3966033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9310733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002665005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04602336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60069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20399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899399837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578713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7714023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399748821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023125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82586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82413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67326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72351274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90302852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7152343" name=""/>
          <p:cNvPicPr>
            <a:picLocks noChangeAspect="1"/>
          </p:cNvPicPr>
          <p:nvPr/>
        </p:nvPicPr>
        <p:blipFill>
          <a:blip r:embed="rId10"/>
          <a:srcRect l="13065" t="0" r="14516" b="0"/>
          <a:stretch/>
        </p:blipFill>
        <p:spPr bwMode="auto">
          <a:xfrm flipH="0" flipV="0">
            <a:off x="105749" y="802442"/>
            <a:ext cx="4343400" cy="4003902"/>
          </a:xfrm>
          <a:prstGeom prst="rect">
            <a:avLst/>
          </a:prstGeom>
        </p:spPr>
      </p:pic>
      <p:sp>
        <p:nvSpPr>
          <p:cNvPr id="37990079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708271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08162781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196731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97307564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7683273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9868808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536822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798137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5096892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72296583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4610584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4847350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81934498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85758197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9696480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40833271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7907763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613861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8643183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8834356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0845457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9657124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4289485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0928497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8613455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591573962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7804936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14530162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16102962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277240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1005427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2345257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74986963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9798459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8644042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89528106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210783097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7811110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4360724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561751037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6578155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07672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86049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29483944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718149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664800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90318182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34093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759013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66158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93958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970610167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38257663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710845558" name=""/>
          <p:cNvPicPr>
            <a:picLocks noChangeAspect="1"/>
          </p:cNvPicPr>
          <p:nvPr/>
        </p:nvPicPr>
        <p:blipFill>
          <a:blip r:embed="rId10"/>
          <a:srcRect l="9460" t="0" r="12104" b="0"/>
          <a:stretch/>
        </p:blipFill>
        <p:spPr bwMode="auto">
          <a:xfrm flipH="0" flipV="0">
            <a:off x="67649" y="813522"/>
            <a:ext cx="4186843" cy="3912444"/>
          </a:xfrm>
          <a:prstGeom prst="rect">
            <a:avLst/>
          </a:prstGeom>
        </p:spPr>
      </p:pic>
      <p:sp>
        <p:nvSpPr>
          <p:cNvPr id="128550377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5176888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758923879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87817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628513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18054509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7036943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9532185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159523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030295991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4517078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9876118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180485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31815163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9944530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6489304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85489786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9337155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846357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6525989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054197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7567627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21130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653015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3680751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3041266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79370971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233718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043278715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00376955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8886878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1306048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02278501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85231186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185646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8646555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95704701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00324017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8629340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7268827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302086837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1" name="Google Shape;151;p18"/>
          <p:cNvGrpSpPr/>
          <p:nvPr/>
        </p:nvGrpSpPr>
        <p:grpSpPr bwMode="auto">
          <a:xfrm>
            <a:off x="0" y="0"/>
            <a:ext cx="7557000" cy="5039999"/>
            <a:chOff x="0" y="0"/>
            <a:chExt cx="7557000" cy="5039999"/>
          </a:xfrm>
        </p:grpSpPr>
        <p:pic>
          <p:nvPicPr>
            <p:cNvPr id="152" name="Google Shape;152;p1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8"/>
            <p:cNvPicPr/>
            <p:nvPr/>
          </p:nvPicPr>
          <p:blipFill>
            <a:blip r:embed="rId3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18"/>
          <p:cNvPicPr/>
          <p:nvPr/>
        </p:nvPicPr>
        <p:blipFill>
          <a:blip r:embed="rId4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7" name="Google Shape;157;p18"/>
          <p:cNvSpPr txBox="1"/>
          <p:nvPr/>
        </p:nvSpPr>
        <p:spPr bwMode="auto">
          <a:xfrm>
            <a:off x="4594025" y="2896075"/>
            <a:ext cx="29631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В наших силах исполнить таблички</a:t>
            </a:r>
            <a:endParaRPr sz="11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34F5C"/>
                </a:solidFill>
                <a:latin typeface="Montserrat SemiBold"/>
                <a:ea typeface="Montserrat SemiBold"/>
                <a:cs typeface="Montserrat SemiBold"/>
              </a:rPr>
              <a:t>не только по каталогу, но и по вашему бренд-буку. А также мы способны создать индивидуальный дизайн, подходящий под ваш архитектурный стиль, материалы отделки фасада и цветовую гамму.</a:t>
            </a:r>
            <a:endParaRPr sz="1100">
              <a:solidFill>
                <a:srgbClr val="134F5C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pic>
        <p:nvPicPr>
          <p:cNvPr id="158" name="Google Shape;158;p18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185050" y="876925"/>
            <a:ext cx="2618685" cy="196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/>
          <p:nvPr/>
        </p:nvPicPr>
        <p:blipFill>
          <a:blip r:embed="rId7">
            <a:alphaModFix/>
          </a:blip>
          <a:srcRect l="5204" t="0" r="5212" b="0"/>
          <a:stretch/>
        </p:blipFill>
        <p:spPr bwMode="auto">
          <a:xfrm>
            <a:off x="2845750" y="2420050"/>
            <a:ext cx="1748274" cy="244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/>
          <p:nvPr/>
        </p:nvPicPr>
        <p:blipFill>
          <a:blip r:embed="rId8">
            <a:alphaModFix/>
          </a:blip>
          <a:srcRect l="0" t="6538" r="0" b="-1028"/>
          <a:stretch/>
        </p:blipFill>
        <p:spPr bwMode="auto">
          <a:xfrm>
            <a:off x="4636050" y="876925"/>
            <a:ext cx="2681324" cy="190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/>
          <p:nvPr/>
        </p:nvPicPr>
        <p:blipFill>
          <a:blip r:embed="rId9">
            <a:alphaModFix/>
          </a:blip>
          <a:srcRect l="0" t="0" r="0" b="0"/>
          <a:stretch/>
        </p:blipFill>
        <p:spPr bwMode="auto">
          <a:xfrm>
            <a:off x="185050" y="2896075"/>
            <a:ext cx="2618675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/>
          <p:nvPr/>
        </p:nvPicPr>
        <p:blipFill>
          <a:blip r:embed="rId10">
            <a:alphaModFix/>
          </a:blip>
          <a:srcRect l="7661" t="0" r="9426" b="0"/>
          <a:stretch/>
        </p:blipFill>
        <p:spPr bwMode="auto">
          <a:xfrm>
            <a:off x="2845750" y="876925"/>
            <a:ext cx="1748275" cy="15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/>
          <p:nvPr/>
        </p:nvPicPr>
        <p:blipFill>
          <a:blip r:embed="rId11">
            <a:alphaModFix/>
          </a:blip>
          <a:srcRect l="6746" t="0" r="6754" b="0"/>
          <a:stretch/>
        </p:blipFill>
        <p:spPr bwMode="auto">
          <a:xfrm>
            <a:off x="2845750" y="876925"/>
            <a:ext cx="1748275" cy="1515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4167752" name="Google Shape;80;p14"/>
          <p:cNvGrpSpPr/>
          <p:nvPr/>
        </p:nvGrpSpPr>
        <p:grpSpPr bwMode="auto">
          <a:xfrm>
            <a:off x="4724403" y="4338900"/>
            <a:ext cx="2564001" cy="448200"/>
            <a:chOff x="4677499" y="4338900"/>
            <a:chExt cx="2564001" cy="448200"/>
          </a:xfrm>
        </p:grpSpPr>
        <p:pic>
          <p:nvPicPr>
            <p:cNvPr id="133328367" name="Google Shape;81;p14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344329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2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8789841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6472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78840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33308221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814436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0870925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60068929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748151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00548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829913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918850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112434238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152146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37904010" name=""/>
          <p:cNvPicPr>
            <a:picLocks noChangeAspect="1"/>
          </p:cNvPicPr>
          <p:nvPr/>
        </p:nvPicPr>
        <p:blipFill>
          <a:blip r:embed="rId10"/>
          <a:srcRect l="10483" t="5296" r="12545" b="0"/>
          <a:stretch/>
        </p:blipFill>
        <p:spPr bwMode="auto">
          <a:xfrm flipH="0" flipV="0">
            <a:off x="77746" y="817960"/>
            <a:ext cx="4137438" cy="3903567"/>
          </a:xfrm>
          <a:prstGeom prst="rect">
            <a:avLst/>
          </a:prstGeom>
        </p:spPr>
      </p:pic>
      <p:sp>
        <p:nvSpPr>
          <p:cNvPr id="270710352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1131235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85614081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05625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82532584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5615434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5022539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314660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3211065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7998554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93846974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2873419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6673664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629613914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4874040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007238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71661238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2488437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947396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1292391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3027114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21300080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666079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8534784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2845742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03886741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600370282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526767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77483874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4960273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830122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5544474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02031945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92863534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2928551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1581896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99952317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38040089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3768110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9175479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514627737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91857666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80390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84053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874484752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6548892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2022383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35502470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63425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69382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088558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41574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00194945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19223821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706551048" name=""/>
          <p:cNvPicPr>
            <a:picLocks noChangeAspect="1"/>
          </p:cNvPicPr>
          <p:nvPr/>
        </p:nvPicPr>
        <p:blipFill>
          <a:blip r:embed="rId10"/>
          <a:srcRect l="15256" t="0" r="13170" b="0"/>
          <a:stretch/>
        </p:blipFill>
        <p:spPr bwMode="auto">
          <a:xfrm flipH="0" flipV="0">
            <a:off x="164976" y="760709"/>
            <a:ext cx="3750436" cy="4018070"/>
          </a:xfrm>
          <a:prstGeom prst="rect">
            <a:avLst/>
          </a:prstGeom>
        </p:spPr>
      </p:pic>
      <p:sp>
        <p:nvSpPr>
          <p:cNvPr id="81193034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886319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41493955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863005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108025206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090486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0786647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8454347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7176018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36213341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61107232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2703333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5085064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74724811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09634162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4146411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17359946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8608676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678528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5236840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5185246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8867011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4636423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37221550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531865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437801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96056894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7174090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877670988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57501675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4167750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2995514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91053614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76061595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6777357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3653246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70873681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37659770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6508437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0485201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42706424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1640414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64940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010112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520025446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93954541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9352448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40044416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22218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34107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504517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80916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874927347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09892203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Диз-29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71538223" name=""/>
          <p:cNvPicPr>
            <a:picLocks noChangeAspect="1"/>
          </p:cNvPicPr>
          <p:nvPr/>
        </p:nvPicPr>
        <p:blipFill>
          <a:blip r:embed="rId10"/>
          <a:srcRect l="8715" t="0" r="10382" b="4168"/>
          <a:stretch/>
        </p:blipFill>
        <p:spPr bwMode="auto">
          <a:xfrm flipH="0" flipV="0">
            <a:off x="115274" y="802441"/>
            <a:ext cx="4284377" cy="3893382"/>
          </a:xfrm>
          <a:prstGeom prst="rect">
            <a:avLst/>
          </a:prstGeom>
        </p:spPr>
      </p:pic>
      <p:sp>
        <p:nvSpPr>
          <p:cNvPr id="140450729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2924808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76480159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830717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637877662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502245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9811275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3541415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319915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56971007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46204291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80953763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07388015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03855064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5213856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5895363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45929326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2495248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4540255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3208839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2240498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919696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4132758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21956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836067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8408117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847458818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27655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45555636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28114777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4763497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3095779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1036446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52215470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4503806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060683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3767244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70345709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4397645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7532385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19554741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27801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67493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9477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7868713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318338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6529659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372828439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149536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230723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65417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607305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167453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5264174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Диз-30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68293682" name=""/>
          <p:cNvPicPr>
            <a:picLocks noChangeAspect="1"/>
          </p:cNvPicPr>
          <p:nvPr/>
        </p:nvPicPr>
        <p:blipFill>
          <a:blip r:embed="rId10"/>
          <a:srcRect l="17994" t="0" r="13152" b="0"/>
          <a:stretch/>
        </p:blipFill>
        <p:spPr bwMode="auto">
          <a:xfrm flipH="0" flipV="0">
            <a:off x="186601" y="767906"/>
            <a:ext cx="3593235" cy="4003674"/>
          </a:xfrm>
          <a:prstGeom prst="rect">
            <a:avLst/>
          </a:prstGeom>
        </p:spPr>
      </p:pic>
      <p:sp>
        <p:nvSpPr>
          <p:cNvPr id="175510989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17719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07475821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8716621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7476660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9278576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198096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5255242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1778520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084443987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36991948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66978832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6340652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876847962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43176808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2364153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8582958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239639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205855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9748520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232556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0319180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0465605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1179246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4892375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7337407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959385095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1449770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3364983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50545940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2956037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1475780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04038286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50013160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3287276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3482841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074273114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98200900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3715762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6936064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60355691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1545724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57783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185707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733734699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244653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1418958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61204128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348673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322927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78151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4384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75350754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52375770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Диз-31</a:t>
            </a:r>
            <a:endParaRPr lang="ru"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80133982" name=""/>
          <p:cNvPicPr>
            <a:picLocks noChangeAspect="1"/>
          </p:cNvPicPr>
          <p:nvPr/>
        </p:nvPicPr>
        <p:blipFill>
          <a:blip r:embed="rId10"/>
          <a:srcRect l="9150" t="0" r="12528" b="0"/>
          <a:stretch/>
        </p:blipFill>
        <p:spPr bwMode="auto">
          <a:xfrm flipH="0" flipV="0">
            <a:off x="140474" y="802441"/>
            <a:ext cx="4028039" cy="3945597"/>
          </a:xfrm>
          <a:prstGeom prst="rect">
            <a:avLst/>
          </a:prstGeom>
        </p:spPr>
      </p:pic>
      <p:sp>
        <p:nvSpPr>
          <p:cNvPr id="16978664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95113803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44156067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300548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80049123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21533757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3197243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4865406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5132057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24896539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7785964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58625484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23213864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3241134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32766370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5632710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62559861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814792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0888654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2489075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9589270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3369766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2345315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699188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8119501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535223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878590044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1610068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121528726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96678670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3281212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8373139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074445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2171896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8425332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0647714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6117581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58323275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0918489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8931833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115965508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08840822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389927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09043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44547779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218947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2808367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98633672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40692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022180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97896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37223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0528896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1607972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49989647" name=""/>
          <p:cNvPicPr>
            <a:picLocks noChangeAspect="1"/>
          </p:cNvPicPr>
          <p:nvPr/>
        </p:nvPicPr>
        <p:blipFill>
          <a:blip r:embed="rId10"/>
          <a:srcRect l="9576" t="0" r="16101" b="0"/>
          <a:stretch/>
        </p:blipFill>
        <p:spPr bwMode="auto">
          <a:xfrm flipH="0" flipV="0">
            <a:off x="174011" y="802441"/>
            <a:ext cx="3760788" cy="3969117"/>
          </a:xfrm>
          <a:prstGeom prst="rect">
            <a:avLst/>
          </a:prstGeom>
        </p:spPr>
      </p:pic>
      <p:sp>
        <p:nvSpPr>
          <p:cNvPr id="186073168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1038752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5889711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485536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98197791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744767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8969233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2790088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2701048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962232026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8958284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2237426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016212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56010444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16608570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894439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1961647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66800449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9303101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1010385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6742253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605932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4283180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5856280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5795047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1775335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948839434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962913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43592479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70677204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926969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5289877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5124886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62988355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5444802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8816049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5153199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66664921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112253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0766667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965058710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7784297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58190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401311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581472250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785544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0507319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454678241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167001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516225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678053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62872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953088731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70101081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163144304" name=""/>
          <p:cNvPicPr>
            <a:picLocks noChangeAspect="1"/>
          </p:cNvPicPr>
          <p:nvPr/>
        </p:nvPicPr>
        <p:blipFill>
          <a:blip r:embed="rId10"/>
          <a:srcRect l="17093" t="0" r="17021" b="0"/>
          <a:stretch/>
        </p:blipFill>
        <p:spPr bwMode="auto">
          <a:xfrm flipH="0" flipV="0">
            <a:off x="113374" y="758918"/>
            <a:ext cx="3967939" cy="4021651"/>
          </a:xfrm>
          <a:prstGeom prst="rect">
            <a:avLst/>
          </a:prstGeom>
        </p:spPr>
      </p:pic>
      <p:sp>
        <p:nvSpPr>
          <p:cNvPr id="54071482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3508792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90189968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080488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59717991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0896600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965623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492234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4161557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74151695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8448329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22554055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8554154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405348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3207966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7573575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37471742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3264308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2888870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1803386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066325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0407112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04625031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1234715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9720367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32320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651375186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050522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800889385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8958458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5226894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2415152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7091428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33375620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0272507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6237118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94459235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4695067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74787201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1771939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42693188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305018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475844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635679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7518243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4021531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6424199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30694528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183224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0693714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590587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22397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1441021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06632367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766729278" name=""/>
          <p:cNvPicPr>
            <a:picLocks noChangeAspect="1"/>
          </p:cNvPicPr>
          <p:nvPr/>
        </p:nvPicPr>
        <p:blipFill>
          <a:blip r:embed="rId10"/>
          <a:srcRect l="24416" t="0" r="10843" b="0"/>
          <a:stretch/>
        </p:blipFill>
        <p:spPr bwMode="auto">
          <a:xfrm flipH="0" flipV="0">
            <a:off x="133757" y="765131"/>
            <a:ext cx="3886767" cy="4009226"/>
          </a:xfrm>
          <a:prstGeom prst="rect">
            <a:avLst/>
          </a:prstGeom>
        </p:spPr>
      </p:pic>
      <p:sp>
        <p:nvSpPr>
          <p:cNvPr id="163749784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3268472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80557048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439846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8515095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16293742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8158511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372092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5308292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37006213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05506077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294019495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5893927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098376605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803986279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23978069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05503801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1141934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4465341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1793465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30084030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5428987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35740527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97855326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982616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091071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2036675414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0935052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74193027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31228240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0766210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066502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0667876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91975329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7378494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47148614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676057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68879217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4921049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3224570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89108058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679719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35551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80692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199319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1283597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1549121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15009970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098637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040533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8388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338705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946704318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70808966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Диз-35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55892466" name=""/>
          <p:cNvPicPr>
            <a:picLocks noChangeAspect="1"/>
          </p:cNvPicPr>
          <p:nvPr/>
        </p:nvPicPr>
        <p:blipFill>
          <a:blip r:embed="rId10"/>
          <a:srcRect l="12161" t="0" r="12909" b="0"/>
          <a:stretch/>
        </p:blipFill>
        <p:spPr bwMode="auto">
          <a:xfrm flipH="0" flipV="0">
            <a:off x="143849" y="797345"/>
            <a:ext cx="4100359" cy="3944798"/>
          </a:xfrm>
          <a:prstGeom prst="rect">
            <a:avLst/>
          </a:prstGeom>
        </p:spPr>
      </p:pic>
      <p:sp>
        <p:nvSpPr>
          <p:cNvPr id="275461251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0456412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62534929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572345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46014498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3365234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958157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8993533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0360515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63120441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5816345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56536154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1954343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55817458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096881070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105401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42251723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5806306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027454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746680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768947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4142369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608378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0785632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4841550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5365646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959927320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3238866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74639903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289685027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10180328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9462115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74230600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72286397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520195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54163951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53717359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35242276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13653627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00458267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224333255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96733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190297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281062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714017505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7707036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2674591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551547982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28578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834732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05148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69012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756679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72148231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Диз-36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888798675" name=""/>
          <p:cNvPicPr>
            <a:picLocks noChangeAspect="1"/>
          </p:cNvPicPr>
          <p:nvPr/>
        </p:nvPicPr>
        <p:blipFill>
          <a:blip r:embed="rId10"/>
          <a:srcRect l="2266" t="0" r="22277" b="0"/>
          <a:stretch/>
        </p:blipFill>
        <p:spPr bwMode="auto">
          <a:xfrm flipH="0" flipV="0">
            <a:off x="184909" y="773855"/>
            <a:ext cx="3824870" cy="3991777"/>
          </a:xfrm>
          <a:prstGeom prst="rect">
            <a:avLst/>
          </a:prstGeom>
        </p:spPr>
      </p:pic>
      <p:sp>
        <p:nvSpPr>
          <p:cNvPr id="35600247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0496819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28401108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002430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575844529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62191153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448175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207604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3573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725611170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19651905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03653831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799933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41685413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6639470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0641651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2127385972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332779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8896028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30967090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28719242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2693364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433032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04578187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74141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7075388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214649519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1654461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684031636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65503291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7304941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0667441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7044471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05706694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10560241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2224417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6559674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21368776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9993976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1321352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8145560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1" name="Google Shape;171;p19"/>
          <p:cNvGrpSpPr/>
          <p:nvPr/>
        </p:nvGrpSpPr>
        <p:grpSpPr bwMode="auto">
          <a:xfrm>
            <a:off x="0" y="0"/>
            <a:ext cx="7557000" cy="5039999"/>
            <a:chOff x="0" y="0"/>
            <a:chExt cx="7557000" cy="5039999"/>
          </a:xfrm>
        </p:grpSpPr>
        <p:pic>
          <p:nvPicPr>
            <p:cNvPr id="172" name="Google Shape;172;p19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0" y="0"/>
              <a:ext cx="4526551" cy="50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9"/>
            <p:cNvPicPr/>
            <p:nvPr/>
          </p:nvPicPr>
          <p:blipFill>
            <a:blip r:embed="rId4">
              <a:alphaModFix/>
            </a:blip>
            <a:srcRect l="96169" t="0" r="0" b="0"/>
            <a:stretch/>
          </p:blipFill>
          <p:spPr bwMode="auto">
            <a:xfrm>
              <a:off x="4466000" y="0"/>
              <a:ext cx="3091000" cy="50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19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0" y="187300"/>
            <a:ext cx="2294151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 bwMode="auto">
          <a:xfrm>
            <a:off x="19700" y="265125"/>
            <a:ext cx="2186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Примеры работ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77" name="Google Shape;177;p19"/>
          <p:cNvPicPr/>
          <p:nvPr/>
        </p:nvPicPr>
        <p:blipFill>
          <a:blip r:embed="rId7">
            <a:alphaModFix/>
          </a:blip>
          <a:srcRect l="0" t="20607" r="0" b="14364"/>
          <a:stretch/>
        </p:blipFill>
        <p:spPr bwMode="auto">
          <a:xfrm>
            <a:off x="225663" y="839250"/>
            <a:ext cx="1829499" cy="15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/>
          <p:nvPr/>
        </p:nvPicPr>
        <p:blipFill>
          <a:blip r:embed="rId8">
            <a:alphaModFix/>
          </a:blip>
          <a:srcRect l="0" t="2088" r="0" b="2096"/>
          <a:stretch/>
        </p:blipFill>
        <p:spPr bwMode="auto">
          <a:xfrm>
            <a:off x="212450" y="2464500"/>
            <a:ext cx="1855926" cy="237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/>
          <p:nvPr/>
        </p:nvPicPr>
        <p:blipFill>
          <a:blip r:embed="rId9">
            <a:alphaModFix/>
          </a:blip>
          <a:srcRect l="0" t="5414" r="0" b="25353"/>
          <a:stretch/>
        </p:blipFill>
        <p:spPr bwMode="auto">
          <a:xfrm>
            <a:off x="2089750" y="2721550"/>
            <a:ext cx="2442201" cy="211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/>
          <p:nvPr/>
        </p:nvPicPr>
        <p:blipFill>
          <a:blip r:embed="rId10">
            <a:alphaModFix/>
          </a:blip>
          <a:srcRect l="0" t="126" r="0" b="2918"/>
          <a:stretch/>
        </p:blipFill>
        <p:spPr bwMode="auto">
          <a:xfrm>
            <a:off x="4566550" y="833900"/>
            <a:ext cx="2635901" cy="340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/>
          <p:nvPr/>
        </p:nvPicPr>
        <p:blipFill>
          <a:blip r:embed="rId11">
            <a:alphaModFix/>
          </a:blip>
          <a:srcRect l="0" t="17230" r="0" b="22224"/>
          <a:stretch/>
        </p:blipFill>
        <p:spPr bwMode="auto">
          <a:xfrm>
            <a:off x="2089751" y="833912"/>
            <a:ext cx="2442201" cy="1848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892897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55620814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6640242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2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284679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593812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784135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738278456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244891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9424057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58190894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29671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080699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322126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595326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8406994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4913018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Диз-37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44386774" name=""/>
          <p:cNvPicPr>
            <a:picLocks noChangeAspect="1"/>
          </p:cNvPicPr>
          <p:nvPr/>
        </p:nvPicPr>
        <p:blipFill>
          <a:blip r:embed="rId10"/>
          <a:srcRect l="11343" t="0" r="14817" b="0"/>
          <a:stretch/>
        </p:blipFill>
        <p:spPr bwMode="auto">
          <a:xfrm flipH="0" flipV="0">
            <a:off x="182222" y="802442"/>
            <a:ext cx="3724019" cy="3971534"/>
          </a:xfrm>
          <a:prstGeom prst="rect">
            <a:avLst/>
          </a:prstGeom>
        </p:spPr>
      </p:pic>
      <p:sp>
        <p:nvSpPr>
          <p:cNvPr id="620881287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8716734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6358715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0237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97828571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1030791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1676972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51274456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56238445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543326777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89329540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47301996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311318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09125054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64272558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941072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0776768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355719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0616920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0641632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9076104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83708159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9413223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7907390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467652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467200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858326472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1264721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09565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687177276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0893725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886644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022220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55365838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3806123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534951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442821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38163174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4979332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7249650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42096878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81441638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24071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398032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721847731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2977962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9556235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687277822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960711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935646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0092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962951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701316811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45148147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Диз-38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63494263" name=""/>
          <p:cNvPicPr>
            <a:picLocks noChangeAspect="1"/>
          </p:cNvPicPr>
          <p:nvPr/>
        </p:nvPicPr>
        <p:blipFill>
          <a:blip r:embed="rId10"/>
          <a:srcRect l="11035" t="0" r="10843" b="0"/>
          <a:stretch/>
        </p:blipFill>
        <p:spPr bwMode="auto">
          <a:xfrm flipH="0" flipV="0">
            <a:off x="86699" y="933686"/>
            <a:ext cx="4295774" cy="3672116"/>
          </a:xfrm>
          <a:prstGeom prst="rect">
            <a:avLst/>
          </a:prstGeom>
        </p:spPr>
      </p:pic>
      <p:sp>
        <p:nvSpPr>
          <p:cNvPr id="34762270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61903532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75984802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1881740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41171100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2099751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8851070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49565018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9262588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982197362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0485349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67156980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14703078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116855021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05896573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8469665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52695812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7160988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5093123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695571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4716598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0541639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29001518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44926060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9545025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0078591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886122944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0557648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134855070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21276063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0301982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121613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734950439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7428554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9545203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2014944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38543595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5052211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7488163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8146840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80542056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8396215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8419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770838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35605866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3801229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2168960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845064580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66480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491343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39843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220283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8064296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60592391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Диз-39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028773285" name=""/>
          <p:cNvPicPr>
            <a:picLocks noChangeAspect="1"/>
          </p:cNvPicPr>
          <p:nvPr/>
        </p:nvPicPr>
        <p:blipFill>
          <a:blip r:embed="rId10"/>
          <a:srcRect l="12579" t="0" r="14436" b="0"/>
          <a:stretch/>
        </p:blipFill>
        <p:spPr bwMode="auto">
          <a:xfrm flipH="0" flipV="0">
            <a:off x="134597" y="839470"/>
            <a:ext cx="4219301" cy="3860547"/>
          </a:xfrm>
          <a:prstGeom prst="rect">
            <a:avLst/>
          </a:prstGeom>
        </p:spPr>
      </p:pic>
      <p:sp>
        <p:nvSpPr>
          <p:cNvPr id="1634386735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39026911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9250316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731879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229372563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2217011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121483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0129022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533349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187579028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05637073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07129831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2284012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34849126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01882721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208252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0956327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697359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515251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5888051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92689684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24697097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6094674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9197574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1370860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8125484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2122799997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0835675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55431685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8556614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6490220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04468786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09273108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12269206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8405590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7296577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73255409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339238148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0830922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3084038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14451581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2033303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78983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281840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08467196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4129868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6847434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639535672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67634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939885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4700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491930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98990459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78637478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Диз-40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138486224" name=""/>
          <p:cNvPicPr>
            <a:picLocks noChangeAspect="1"/>
          </p:cNvPicPr>
          <p:nvPr/>
        </p:nvPicPr>
        <p:blipFill>
          <a:blip r:embed="rId10"/>
          <a:srcRect l="8854" t="0" r="13295" b="0"/>
          <a:stretch/>
        </p:blipFill>
        <p:spPr bwMode="auto">
          <a:xfrm flipH="0" flipV="0">
            <a:off x="220321" y="789312"/>
            <a:ext cx="3862100" cy="3960863"/>
          </a:xfrm>
          <a:prstGeom prst="rect">
            <a:avLst/>
          </a:prstGeom>
        </p:spPr>
      </p:pic>
      <p:sp>
        <p:nvSpPr>
          <p:cNvPr id="910014944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69056689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01615728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35798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96613467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1112705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1064264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0764023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2161861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631741601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6474599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26107837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3269316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985889454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7446761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870218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8660018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025736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529630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421033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4184290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8257476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1747486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7077309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14185685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7062583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912611587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9338508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77753270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88791956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41194699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2582634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34641204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35440182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4945913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2319244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02971065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70878962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884828984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8485602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105423048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4748520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487508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585231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709206264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1733610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0483762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054808234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480839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236976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213141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18111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54023973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54978059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Диз-41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048324307" name=""/>
          <p:cNvPicPr>
            <a:picLocks noChangeAspect="1"/>
          </p:cNvPicPr>
          <p:nvPr/>
        </p:nvPicPr>
        <p:blipFill>
          <a:blip r:embed="rId10"/>
          <a:srcRect l="12297" t="0" r="12656" b="0"/>
          <a:stretch/>
        </p:blipFill>
        <p:spPr bwMode="auto">
          <a:xfrm flipH="0" flipV="0">
            <a:off x="125899" y="855687"/>
            <a:ext cx="4302157" cy="3828114"/>
          </a:xfrm>
          <a:prstGeom prst="rect">
            <a:avLst/>
          </a:prstGeom>
        </p:spPr>
      </p:pic>
      <p:sp>
        <p:nvSpPr>
          <p:cNvPr id="2081272369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56677524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10066846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595007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3982332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8445723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13231659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2822388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469268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689523709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34021126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60768856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6602618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05496769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53272275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6437706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89005465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6720851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3312095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4893212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96924917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939129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8219037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18910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46068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9933110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40205869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8492526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646386120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79703995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687987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99766165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2839817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61152448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0041805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11060715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03654756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97489218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95156208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206483158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437805954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0000472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760861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41381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11653498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84713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9539076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797610945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406693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996151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121274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526647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46251806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697936959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723173808" name=""/>
          <p:cNvPicPr>
            <a:picLocks noChangeAspect="1"/>
          </p:cNvPicPr>
          <p:nvPr/>
        </p:nvPicPr>
        <p:blipFill>
          <a:blip r:embed="rId10"/>
          <a:srcRect l="5987" t="0" r="25483" b="0"/>
          <a:stretch/>
        </p:blipFill>
        <p:spPr bwMode="auto">
          <a:xfrm flipH="0" flipV="0">
            <a:off x="134324" y="773855"/>
            <a:ext cx="4096475" cy="3991777"/>
          </a:xfrm>
          <a:prstGeom prst="rect">
            <a:avLst/>
          </a:prstGeom>
        </p:spPr>
      </p:pic>
      <p:sp>
        <p:nvSpPr>
          <p:cNvPr id="198505659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41399796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952059441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1864745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781854898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5293166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5471000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2426420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3823523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09052801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723567839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48424655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0773542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06039102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61097339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5960866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710559943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9223900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24593812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40489413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0400439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843607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6444254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3977781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4863288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413410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3559019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1822379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57961634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51118029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97265494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2109575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285890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8662639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14654920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515426209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03984068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26946324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02496444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104844981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041817449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7980815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485125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155457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3476830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186565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0695366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540673490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250763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700788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227745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332559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9214568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52513678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008424092" name=""/>
          <p:cNvPicPr>
            <a:picLocks noChangeAspect="1"/>
          </p:cNvPicPr>
          <p:nvPr/>
        </p:nvPicPr>
        <p:blipFill>
          <a:blip r:embed="rId10"/>
          <a:srcRect l="13181" t="0" r="14253" b="0"/>
          <a:stretch/>
        </p:blipFill>
        <p:spPr bwMode="auto">
          <a:xfrm flipH="0" flipV="0">
            <a:off x="124799" y="802442"/>
            <a:ext cx="4281971" cy="3940410"/>
          </a:xfrm>
          <a:prstGeom prst="rect">
            <a:avLst/>
          </a:prstGeom>
        </p:spPr>
      </p:pic>
      <p:sp>
        <p:nvSpPr>
          <p:cNvPr id="156036535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881910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2136457092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336127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364497892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3373421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76317927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4254829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0662909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328800884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25131209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80251703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7598869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998895450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74700756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6146130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77046142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41711365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2043187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36232744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26542357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27118052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1795412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25996102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7450280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9285469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296200903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4735819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54428901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17421369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69101913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839475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78916432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1825853860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6811930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80807060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5509491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44648660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223628823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6942721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056422671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1725269" name="Google Shape;1638;p4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38"/>
            <a:ext cx="7559995" cy="50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837074" name="Google Shape;1674;p41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 flipH="0" flipV="0">
            <a:off x="-473148" y="187299"/>
            <a:ext cx="2462499" cy="6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585543" name="Google Shape;1639;p4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46" y="124821"/>
            <a:ext cx="1829496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839404508" name="Google Shape;1640;p41"/>
          <p:cNvSpPr txBox="1"/>
          <p:nvPr/>
        </p:nvSpPr>
        <p:spPr bwMode="auto">
          <a:xfrm>
            <a:off x="-367771" y="3439449"/>
            <a:ext cx="3923100" cy="45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6518134" name="Google Shape;1653;p41"/>
          <p:cNvSpPr/>
          <p:nvPr/>
        </p:nvSpPr>
        <p:spPr bwMode="auto">
          <a:xfrm>
            <a:off x="4590225" y="1048221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4221089" name="Google Shape;1654;p41"/>
          <p:cNvSpPr txBox="1"/>
          <p:nvPr/>
        </p:nvSpPr>
        <p:spPr bwMode="auto">
          <a:xfrm>
            <a:off x="4822196" y="1120995"/>
            <a:ext cx="2419200" cy="11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Гравировка металла.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крепления.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565847817" name="Google Shape;1662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211886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096641" name="Google Shape;1663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370259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134906" name="Google Shape;1664;p41" descr="✅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716999" y="1528634"/>
            <a:ext cx="142947" cy="14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82930" name="Google Shape;1673;p41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718296" y="3938922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884018" name="Google Shape;1676;p41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6999" y="1692839"/>
            <a:ext cx="142947" cy="1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2976566" name="Google Shape;1675;p41"/>
          <p:cNvSpPr txBox="1"/>
          <p:nvPr/>
        </p:nvSpPr>
        <p:spPr bwMode="auto">
          <a:xfrm>
            <a:off x="267948" y="504244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гравировка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80848535" name="Google Shape;1675;p41"/>
          <p:cNvSpPr txBox="1"/>
          <p:nvPr/>
        </p:nvSpPr>
        <p:spPr bwMode="auto">
          <a:xfrm>
            <a:off x="19696" y="265122"/>
            <a:ext cx="1829396" cy="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Диз-44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410283999" name=""/>
          <p:cNvPicPr>
            <a:picLocks noChangeAspect="1"/>
          </p:cNvPicPr>
          <p:nvPr/>
        </p:nvPicPr>
        <p:blipFill>
          <a:blip r:embed="rId10"/>
          <a:srcRect l="7259" t="0" r="24563" b="0"/>
          <a:stretch/>
        </p:blipFill>
        <p:spPr bwMode="auto">
          <a:xfrm flipH="0" flipV="0">
            <a:off x="114530" y="791518"/>
            <a:ext cx="4039343" cy="3956452"/>
          </a:xfrm>
          <a:prstGeom prst="rect">
            <a:avLst/>
          </a:prstGeom>
        </p:spPr>
      </p:pic>
      <p:sp>
        <p:nvSpPr>
          <p:cNvPr id="1219127380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68134775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153076194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3062053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2003987261" name="Google Shape;1655;p41"/>
          <p:cNvSpPr/>
          <p:nvPr/>
        </p:nvSpPr>
        <p:spPr bwMode="auto">
          <a:xfrm>
            <a:off x="4915476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6494091" name="Google Shape;1656;p41"/>
          <p:cNvSpPr/>
          <p:nvPr/>
        </p:nvSpPr>
        <p:spPr bwMode="auto">
          <a:xfrm>
            <a:off x="4915476" y="29099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0143486" name="Google Shape;1657;p41"/>
          <p:cNvSpPr/>
          <p:nvPr/>
        </p:nvSpPr>
        <p:spPr bwMode="auto">
          <a:xfrm>
            <a:off x="4915476" y="31457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9483105" name="Google Shape;1658;p41"/>
          <p:cNvSpPr/>
          <p:nvPr/>
        </p:nvSpPr>
        <p:spPr bwMode="auto">
          <a:xfrm>
            <a:off x="4915476" y="3381511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974426" name="Google Shape;1659;p41"/>
          <p:cNvSpPr txBox="1"/>
          <p:nvPr/>
        </p:nvSpPr>
        <p:spPr bwMode="auto">
          <a:xfrm>
            <a:off x="4837635" y="2553885"/>
            <a:ext cx="807597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67408835" name="Google Shape;1660;p41"/>
          <p:cNvSpPr txBox="1"/>
          <p:nvPr/>
        </p:nvSpPr>
        <p:spPr bwMode="auto">
          <a:xfrm>
            <a:off x="4885936" y="2873911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976783553" name="Google Shape;1661;p41"/>
          <p:cNvSpPr txBox="1"/>
          <p:nvPr/>
        </p:nvSpPr>
        <p:spPr bwMode="auto">
          <a:xfrm>
            <a:off x="4889235" y="3110934"/>
            <a:ext cx="697797" cy="2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747859089" name="Google Shape;1665;p41"/>
          <p:cNvSpPr/>
          <p:nvPr/>
        </p:nvSpPr>
        <p:spPr bwMode="auto">
          <a:xfrm>
            <a:off x="5630367" y="25907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657861" name="Google Shape;1666;p41"/>
          <p:cNvSpPr txBox="1"/>
          <p:nvPr/>
        </p:nvSpPr>
        <p:spPr bwMode="auto">
          <a:xfrm>
            <a:off x="56012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915411904" name="Google Shape;1667;p41"/>
          <p:cNvSpPr txBox="1"/>
          <p:nvPr/>
        </p:nvSpPr>
        <p:spPr bwMode="auto">
          <a:xfrm>
            <a:off x="4889210" y="3349021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893094838" name="Google Shape;1668;p41"/>
          <p:cNvSpPr/>
          <p:nvPr/>
        </p:nvSpPr>
        <p:spPr bwMode="auto">
          <a:xfrm>
            <a:off x="6270768" y="2588910"/>
            <a:ext cx="638697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1632841" name="Google Shape;1669;p41"/>
          <p:cNvSpPr txBox="1"/>
          <p:nvPr/>
        </p:nvSpPr>
        <p:spPr bwMode="auto">
          <a:xfrm>
            <a:off x="6241660" y="2512048"/>
            <a:ext cx="713700" cy="2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263827530" name="Google Shape;251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8331005" name="Google Shape;252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7933548" name="Google Shape;253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7284211" name="Google Shape;254;p21"/>
          <p:cNvSpPr/>
          <p:nvPr/>
        </p:nvSpPr>
        <p:spPr bwMode="auto">
          <a:xfrm>
            <a:off x="5630366" y="2909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6512128" name="Google Shape;255;p21"/>
          <p:cNvSpPr/>
          <p:nvPr/>
        </p:nvSpPr>
        <p:spPr bwMode="auto">
          <a:xfrm>
            <a:off x="5630366" y="3145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43690868" name="Google Shape;256;p21"/>
          <p:cNvSpPr/>
          <p:nvPr/>
        </p:nvSpPr>
        <p:spPr bwMode="auto">
          <a:xfrm>
            <a:off x="5630366" y="33815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1269541" name="Google Shape;260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204010" name="Google Shape;261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07237766" name="Google Shape;262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2328238" name="Google Shape;263;p21"/>
          <p:cNvSpPr/>
          <p:nvPr/>
        </p:nvSpPr>
        <p:spPr bwMode="auto">
          <a:xfrm>
            <a:off x="6270766" y="29081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AB6E29"/>
              </a:solidFill>
            </a:endParaRPr>
          </a:p>
        </p:txBody>
      </p:sp>
      <p:sp>
        <p:nvSpPr>
          <p:cNvPr id="1494497151" name="Google Shape;264;p21"/>
          <p:cNvSpPr/>
          <p:nvPr/>
        </p:nvSpPr>
        <p:spPr bwMode="auto">
          <a:xfrm>
            <a:off x="6270766" y="31439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2376983" name="Google Shape;265;p21"/>
          <p:cNvSpPr/>
          <p:nvPr/>
        </p:nvSpPr>
        <p:spPr bwMode="auto">
          <a:xfrm>
            <a:off x="6270766" y="3379711"/>
            <a:ext cx="638696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911368229" name="Google Shape;137;p16"/>
          <p:cNvGrpSpPr/>
          <p:nvPr/>
        </p:nvGrpSpPr>
        <p:grpSpPr bwMode="auto">
          <a:xfrm flipH="0" flipV="0">
            <a:off x="5616713" y="2801459"/>
            <a:ext cx="746163" cy="313947"/>
            <a:chOff x="0" y="0"/>
            <a:chExt cx="746163" cy="313947"/>
          </a:xfrm>
        </p:grpSpPr>
        <p:sp>
          <p:nvSpPr>
            <p:cNvPr id="429804062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200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421030092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25 670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404845495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87051346" name="Google Shape;137;p16"/>
          <p:cNvGrpSpPr/>
          <p:nvPr/>
        </p:nvGrpSpPr>
        <p:grpSpPr bwMode="auto">
          <a:xfrm flipH="0" flipV="0">
            <a:off x="5619934" y="3035616"/>
            <a:ext cx="746163" cy="313947"/>
            <a:chOff x="0" y="0"/>
            <a:chExt cx="746163" cy="313947"/>
          </a:xfrm>
        </p:grpSpPr>
        <p:sp>
          <p:nvSpPr>
            <p:cNvPr id="262916665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53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2085931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45 390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41660744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00282240" name="Google Shape;137;p16"/>
          <p:cNvGrpSpPr/>
          <p:nvPr/>
        </p:nvGrpSpPr>
        <p:grpSpPr bwMode="auto">
          <a:xfrm flipH="0" flipV="0">
            <a:off x="5622063" y="3273325"/>
            <a:ext cx="746163" cy="313947"/>
            <a:chOff x="0" y="0"/>
            <a:chExt cx="746163" cy="313947"/>
          </a:xfrm>
        </p:grpSpPr>
        <p:sp>
          <p:nvSpPr>
            <p:cNvPr id="1522545939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83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124867197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70 810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51930143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084510488" name="Google Shape;158;p19"/>
          <p:cNvSpPr txBox="1"/>
          <p:nvPr/>
        </p:nvSpPr>
        <p:spPr bwMode="auto">
          <a:xfrm flipH="0" flipV="0">
            <a:off x="6272614" y="2836074"/>
            <a:ext cx="706408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33 200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endParaRPr lang="ru" sz="1100" b="1">
              <a:solidFill>
                <a:srgbClr val="AB6E2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58 500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91 500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17" name="Google Shape;2417;p5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7560003" cy="50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Google Shape;2418;p5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85586" y="2242575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5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447653" y="2237318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p52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953961" y="3574818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p52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285437" y="2237318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52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073611" y="2237329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52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3844975" y="2237329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52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2658512" y="2237329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52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3214486" y="3589354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52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4630598" y="3589354"/>
            <a:ext cx="1071615" cy="108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52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989163" y="603663"/>
            <a:ext cx="1050508" cy="10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52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2480994" y="603663"/>
            <a:ext cx="1050508" cy="10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52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3972825" y="603663"/>
            <a:ext cx="1050508" cy="10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52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5464655" y="603663"/>
            <a:ext cx="1050508" cy="1067821"/>
          </a:xfrm>
          <a:prstGeom prst="rect">
            <a:avLst/>
          </a:prstGeom>
          <a:noFill/>
          <a:ln>
            <a:noFill/>
          </a:ln>
        </p:spPr>
      </p:pic>
      <p:sp>
        <p:nvSpPr>
          <p:cNvPr id="2431" name="Google Shape;2431;p52"/>
          <p:cNvSpPr/>
          <p:nvPr/>
        </p:nvSpPr>
        <p:spPr bwMode="auto">
          <a:xfrm>
            <a:off x="1996200" y="297875"/>
            <a:ext cx="3567600" cy="231000"/>
          </a:xfrm>
          <a:prstGeom prst="roundRect">
            <a:avLst>
              <a:gd name="adj" fmla="val 50000"/>
            </a:avLst>
          </a:prstGeom>
          <a:solidFill>
            <a:srgbClr val="245F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32" name="Google Shape;2432;p52"/>
          <p:cNvSpPr txBox="1"/>
          <p:nvPr/>
        </p:nvSpPr>
        <p:spPr bwMode="auto">
          <a:xfrm>
            <a:off x="0" y="311450"/>
            <a:ext cx="75600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ФАКТУРЫ ДЛЯ ТАБЛИЧЕК</a:t>
            </a:r>
            <a:endParaRPr sz="13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433" name="Google Shape;2433;p52"/>
          <p:cNvSpPr txBox="1"/>
          <p:nvPr/>
        </p:nvSpPr>
        <p:spPr bwMode="auto">
          <a:xfrm>
            <a:off x="1014071" y="1570018"/>
            <a:ext cx="9990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100">
                <a:latin typeface="Montserrat SemiBold"/>
                <a:ea typeface="Montserrat SemiBold"/>
                <a:cs typeface="Montserrat SemiBold"/>
              </a:rPr>
              <a:t>КОЖА</a:t>
            </a:r>
            <a:endParaRPr sz="1600"/>
          </a:p>
        </p:txBody>
      </p:sp>
      <p:sp>
        <p:nvSpPr>
          <p:cNvPr id="2434" name="Google Shape;2434;p52"/>
          <p:cNvSpPr txBox="1"/>
          <p:nvPr/>
        </p:nvSpPr>
        <p:spPr bwMode="auto">
          <a:xfrm>
            <a:off x="2505911" y="1570018"/>
            <a:ext cx="10257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latin typeface="Montserrat SemiBold"/>
                <a:ea typeface="Montserrat SemiBold"/>
                <a:cs typeface="Montserrat SemiBold"/>
              </a:rPr>
              <a:t>МРАМОР</a:t>
            </a:r>
            <a:endParaRPr sz="1600"/>
          </a:p>
        </p:txBody>
      </p:sp>
      <p:sp>
        <p:nvSpPr>
          <p:cNvPr id="2435" name="Google Shape;2435;p52"/>
          <p:cNvSpPr txBox="1"/>
          <p:nvPr/>
        </p:nvSpPr>
        <p:spPr bwMode="auto">
          <a:xfrm>
            <a:off x="3687522" y="1570018"/>
            <a:ext cx="16410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latin typeface="Montserrat SemiBold"/>
                <a:ea typeface="Montserrat SemiBold"/>
                <a:cs typeface="Montserrat SemiBold"/>
              </a:rPr>
              <a:t>НИЗКИЙ РЕЛЬЕФ</a:t>
            </a:r>
            <a:endParaRPr sz="1600"/>
          </a:p>
        </p:txBody>
      </p:sp>
      <p:sp>
        <p:nvSpPr>
          <p:cNvPr id="2436" name="Google Shape;2436;p52"/>
          <p:cNvSpPr txBox="1"/>
          <p:nvPr/>
        </p:nvSpPr>
        <p:spPr bwMode="auto">
          <a:xfrm>
            <a:off x="5464663" y="1570013"/>
            <a:ext cx="11133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latin typeface="Montserrat SemiBold"/>
                <a:ea typeface="Montserrat SemiBold"/>
                <a:cs typeface="Montserrat SemiBold"/>
              </a:rPr>
              <a:t>ФРЕСКА</a:t>
            </a:r>
            <a:endParaRPr sz="1600"/>
          </a:p>
        </p:txBody>
      </p:sp>
      <p:sp>
        <p:nvSpPr>
          <p:cNvPr id="2437" name="Google Shape;2437;p52"/>
          <p:cNvSpPr txBox="1"/>
          <p:nvPr/>
        </p:nvSpPr>
        <p:spPr bwMode="auto">
          <a:xfrm>
            <a:off x="170806" y="3232651"/>
            <a:ext cx="125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КОРИЧНЕВЫЙ</a:t>
            </a:r>
            <a:endParaRPr/>
          </a:p>
        </p:txBody>
      </p:sp>
      <p:sp>
        <p:nvSpPr>
          <p:cNvPr id="2438" name="Google Shape;2438;p52"/>
          <p:cNvSpPr/>
          <p:nvPr/>
        </p:nvSpPr>
        <p:spPr bwMode="auto">
          <a:xfrm>
            <a:off x="2525812" y="1943788"/>
            <a:ext cx="2505600" cy="231000"/>
          </a:xfrm>
          <a:prstGeom prst="roundRect">
            <a:avLst>
              <a:gd name="adj" fmla="val 50000"/>
            </a:avLst>
          </a:prstGeom>
          <a:solidFill>
            <a:srgbClr val="245F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39" name="Google Shape;2439;p52"/>
          <p:cNvSpPr txBox="1"/>
          <p:nvPr/>
        </p:nvSpPr>
        <p:spPr bwMode="auto">
          <a:xfrm>
            <a:off x="-1387" y="1954963"/>
            <a:ext cx="75600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ЦВЕТА</a:t>
            </a:r>
            <a:r>
              <a:rPr lang="ru" sz="1300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 ДЛЯ ТАБЛИЧЕК</a:t>
            </a:r>
            <a:endParaRPr sz="13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440" name="Google Shape;2440;p52"/>
          <p:cNvSpPr txBox="1"/>
          <p:nvPr/>
        </p:nvSpPr>
        <p:spPr bwMode="auto">
          <a:xfrm>
            <a:off x="1349247" y="3232644"/>
            <a:ext cx="125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ЗЕЛЕНЫЙ</a:t>
            </a:r>
            <a:endParaRPr/>
          </a:p>
        </p:txBody>
      </p:sp>
      <p:sp>
        <p:nvSpPr>
          <p:cNvPr id="2441" name="Google Shape;2441;p52"/>
          <p:cNvSpPr txBox="1"/>
          <p:nvPr/>
        </p:nvSpPr>
        <p:spPr bwMode="auto">
          <a:xfrm>
            <a:off x="5702226" y="4609094"/>
            <a:ext cx="17673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КОРИЧНЕВЫЙ+ЗОЛОТО</a:t>
            </a:r>
            <a:endParaRPr/>
          </a:p>
        </p:txBody>
      </p:sp>
      <p:sp>
        <p:nvSpPr>
          <p:cNvPr id="2442" name="Google Shape;2442;p52"/>
          <p:cNvSpPr txBox="1"/>
          <p:nvPr/>
        </p:nvSpPr>
        <p:spPr bwMode="auto">
          <a:xfrm>
            <a:off x="6194294" y="3239338"/>
            <a:ext cx="13479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ЧЕРНЫЙ+МЕДЬ</a:t>
            </a:r>
            <a:endParaRPr/>
          </a:p>
        </p:txBody>
      </p:sp>
      <p:sp>
        <p:nvSpPr>
          <p:cNvPr id="2443" name="Google Shape;2443;p52"/>
          <p:cNvSpPr txBox="1"/>
          <p:nvPr/>
        </p:nvSpPr>
        <p:spPr bwMode="auto">
          <a:xfrm>
            <a:off x="4974025" y="3232644"/>
            <a:ext cx="125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СЕРЫЙ</a:t>
            </a:r>
            <a:endParaRPr/>
          </a:p>
        </p:txBody>
      </p:sp>
      <p:sp>
        <p:nvSpPr>
          <p:cNvPr id="2444" name="Google Shape;2444;p52"/>
          <p:cNvSpPr txBox="1"/>
          <p:nvPr/>
        </p:nvSpPr>
        <p:spPr bwMode="auto">
          <a:xfrm>
            <a:off x="3864138" y="3232650"/>
            <a:ext cx="11604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СИНИЙ</a:t>
            </a:r>
            <a:endParaRPr/>
          </a:p>
        </p:txBody>
      </p:sp>
      <p:sp>
        <p:nvSpPr>
          <p:cNvPr id="2445" name="Google Shape;2445;p52"/>
          <p:cNvSpPr txBox="1"/>
          <p:nvPr/>
        </p:nvSpPr>
        <p:spPr bwMode="auto">
          <a:xfrm>
            <a:off x="2681450" y="3232650"/>
            <a:ext cx="1025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ЧЕРНЫЙ</a:t>
            </a:r>
            <a:endParaRPr/>
          </a:p>
        </p:txBody>
      </p:sp>
      <p:sp>
        <p:nvSpPr>
          <p:cNvPr id="2446" name="Google Shape;2446;p52"/>
          <p:cNvSpPr txBox="1"/>
          <p:nvPr/>
        </p:nvSpPr>
        <p:spPr bwMode="auto">
          <a:xfrm>
            <a:off x="3110687" y="4609100"/>
            <a:ext cx="1325099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ЧЕРНЫЙ+ЗОЛОТО</a:t>
            </a:r>
            <a:endParaRPr/>
          </a:p>
        </p:txBody>
      </p:sp>
      <p:sp>
        <p:nvSpPr>
          <p:cNvPr id="2447" name="Google Shape;2447;p52"/>
          <p:cNvSpPr txBox="1"/>
          <p:nvPr/>
        </p:nvSpPr>
        <p:spPr bwMode="auto">
          <a:xfrm>
            <a:off x="4440863" y="4609100"/>
            <a:ext cx="1451099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ЧЕРНЫЙ+СЕРЕБРО</a:t>
            </a:r>
            <a:endParaRPr/>
          </a:p>
        </p:txBody>
      </p:sp>
      <p:pic>
        <p:nvPicPr>
          <p:cNvPr id="2448" name="Google Shape;2448;p52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521425" y="3595050"/>
            <a:ext cx="1071625" cy="108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Google Shape;2449;p52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1865350" y="3589350"/>
            <a:ext cx="1050525" cy="1060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52"/>
          <p:cNvSpPr txBox="1"/>
          <p:nvPr/>
        </p:nvSpPr>
        <p:spPr bwMode="auto">
          <a:xfrm>
            <a:off x="430235" y="4609094"/>
            <a:ext cx="125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БОРДОВЫЙ</a:t>
            </a:r>
            <a:endParaRPr/>
          </a:p>
        </p:txBody>
      </p:sp>
      <p:sp>
        <p:nvSpPr>
          <p:cNvPr id="2451" name="Google Shape;2451;p52"/>
          <p:cNvSpPr txBox="1"/>
          <p:nvPr/>
        </p:nvSpPr>
        <p:spPr bwMode="auto">
          <a:xfrm>
            <a:off x="1724872" y="4609094"/>
            <a:ext cx="125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latin typeface="Montserrat SemiBold"/>
                <a:ea typeface="Montserrat SemiBold"/>
                <a:cs typeface="Montserrat SemiBold"/>
              </a:rPr>
              <a:t>ЯРКО-СИНИЙ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6" name="Google Shape;2456;p53"/>
          <p:cNvPicPr/>
          <p:nvPr/>
        </p:nvPicPr>
        <p:blipFill>
          <a:blip r:embed="rId2">
            <a:alphaModFix amt="67000"/>
          </a:blip>
          <a:stretch/>
        </p:blipFill>
        <p:spPr bwMode="auto">
          <a:xfrm>
            <a:off x="0" y="0"/>
            <a:ext cx="7560003" cy="50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7" name="Google Shape;2457;p53"/>
          <p:cNvSpPr/>
          <p:nvPr/>
        </p:nvSpPr>
        <p:spPr bwMode="auto">
          <a:xfrm>
            <a:off x="611975" y="4403700"/>
            <a:ext cx="3067200" cy="56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dist="114300" dir="30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2458" name="Google Shape;2458;p5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19475" y="133312"/>
            <a:ext cx="2425425" cy="692435"/>
          </a:xfrm>
          <a:prstGeom prst="rect">
            <a:avLst/>
          </a:prstGeom>
          <a:noFill/>
          <a:ln>
            <a:noFill/>
          </a:ln>
        </p:spPr>
      </p:pic>
      <p:sp>
        <p:nvSpPr>
          <p:cNvPr id="2459" name="Google Shape;2459;p53"/>
          <p:cNvSpPr txBox="1"/>
          <p:nvPr/>
        </p:nvSpPr>
        <p:spPr bwMode="auto">
          <a:xfrm>
            <a:off x="311050" y="4334450"/>
            <a:ext cx="36150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100" b="1" u="sng">
                <a:solidFill>
                  <a:srgbClr val="666666"/>
                </a:solidFill>
                <a:latin typeface="Roboto"/>
                <a:ea typeface="Roboto"/>
                <a:cs typeface="Roboto"/>
              </a:rPr>
              <a:t>+7 (800) 555-16-34</a:t>
            </a:r>
            <a:endParaRPr sz="2100" b="1" u="sng">
              <a:solidFill>
                <a:srgbClr val="666666"/>
              </a:solidFill>
              <a:latin typeface="Roboto"/>
              <a:ea typeface="Roboto"/>
              <a:cs typeface="Roboto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hlinkClick r:id="rId4" tooltip="http://www.mveu.ru/contacts/"/>
              </a:rPr>
              <a:t>ЗВОНОК БЕСПЛАТНЫЙ</a:t>
            </a:r>
            <a:endParaRPr sz="1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460" name="Google Shape;2460;p5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780000" y="3918750"/>
            <a:ext cx="2000000" cy="4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5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517725" y="3375975"/>
            <a:ext cx="2524550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2" name="Google Shape;2462;p53"/>
          <p:cNvSpPr txBox="1"/>
          <p:nvPr/>
        </p:nvSpPr>
        <p:spPr bwMode="auto">
          <a:xfrm>
            <a:off x="-150" y="3937950"/>
            <a:ext cx="75792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500" u="sng">
                <a:solidFill>
                  <a:srgbClr val="594C31"/>
                </a:solidFill>
                <a:latin typeface="Archivo"/>
                <a:ea typeface="Archivo"/>
                <a:cs typeface="Archivo"/>
                <a:hlinkClick r:id="rId6" tooltip="http://relefnie-tablichki.ru"/>
              </a:rPr>
              <a:t>relefnie-tablichki.ru</a:t>
            </a:r>
            <a:endParaRPr sz="1500">
              <a:solidFill>
                <a:srgbClr val="594C31"/>
              </a:solidFill>
              <a:latin typeface="Archivo"/>
              <a:ea typeface="Archivo"/>
              <a:cs typeface="Archivo"/>
            </a:endParaRPr>
          </a:p>
        </p:txBody>
      </p:sp>
      <p:sp>
        <p:nvSpPr>
          <p:cNvPr id="2463" name="Google Shape;2463;p53"/>
          <p:cNvSpPr txBox="1"/>
          <p:nvPr/>
        </p:nvSpPr>
        <p:spPr bwMode="auto">
          <a:xfrm>
            <a:off x="-150" y="3430725"/>
            <a:ext cx="75600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500">
                <a:solidFill>
                  <a:srgbClr val="434343"/>
                </a:solidFill>
                <a:latin typeface="Archivo"/>
                <a:ea typeface="Archivo"/>
                <a:cs typeface="Archivo"/>
              </a:rPr>
              <a:t>e-mail: info@tablichnik.ru</a:t>
            </a:r>
            <a:endParaRPr sz="1500">
              <a:solidFill>
                <a:srgbClr val="434343"/>
              </a:solidFill>
              <a:latin typeface="Archivo"/>
              <a:ea typeface="Archivo"/>
              <a:cs typeface="Archivo"/>
            </a:endParaRPr>
          </a:p>
        </p:txBody>
      </p:sp>
      <p:pic>
        <p:nvPicPr>
          <p:cNvPr id="2464" name="Google Shape;2464;p53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2019675" y="554550"/>
            <a:ext cx="3520350" cy="230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5" name="Google Shape;2465;p53"/>
          <p:cNvSpPr txBox="1"/>
          <p:nvPr/>
        </p:nvSpPr>
        <p:spPr bwMode="auto">
          <a:xfrm>
            <a:off x="655299" y="4394067"/>
            <a:ext cx="57873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/>
          </a:p>
        </p:txBody>
      </p:sp>
      <p:sp>
        <p:nvSpPr>
          <p:cNvPr id="2466" name="Google Shape;2466;p53"/>
          <p:cNvSpPr/>
          <p:nvPr/>
        </p:nvSpPr>
        <p:spPr bwMode="auto">
          <a:xfrm>
            <a:off x="3810575" y="4403700"/>
            <a:ext cx="3067200" cy="56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dist="114300" dir="30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69" name="Google Shape;2469;p53"/>
          <p:cNvSpPr txBox="1"/>
          <p:nvPr/>
        </p:nvSpPr>
        <p:spPr bwMode="auto">
          <a:xfrm>
            <a:off x="656550" y="2822775"/>
            <a:ext cx="62658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dk2"/>
                </a:solidFill>
                <a:latin typeface="Roboto"/>
                <a:ea typeface="Roboto"/>
                <a:cs typeface="Roboto"/>
              </a:rPr>
              <a:t>*Цены в каталоге указаны за стандартное исполнение артикулов. Дополнительные опции ведут к удорожанию изделий, для расчета стоимости свяжитесь с нами. 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2470" name="Google Shape;2470;p53"/>
          <p:cNvGrpSpPr/>
          <p:nvPr/>
        </p:nvGrpSpPr>
        <p:grpSpPr bwMode="auto">
          <a:xfrm>
            <a:off x="5042274" y="48036"/>
            <a:ext cx="2425424" cy="862999"/>
            <a:chOff x="0" y="0"/>
            <a:chExt cx="2425424" cy="862999"/>
          </a:xfrm>
        </p:grpSpPr>
        <p:pic>
          <p:nvPicPr>
            <p:cNvPr id="2471" name="Google Shape;2471;p53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0" y="0"/>
              <a:ext cx="2425425" cy="86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2" name="Google Shape;2472;p53"/>
            <p:cNvSpPr txBox="1"/>
            <p:nvPr/>
          </p:nvSpPr>
          <p:spPr bwMode="auto">
            <a:xfrm>
              <a:off x="295999" y="428649"/>
              <a:ext cx="2024459" cy="366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200" b="1">
                  <a:solidFill>
                    <a:srgbClr val="FF0000"/>
                  </a:solidFill>
                  <a:latin typeface="Roboto"/>
                  <a:ea typeface="Roboto"/>
                  <a:cs typeface="Roboto"/>
                </a:rPr>
                <a:t>БОЛЕЕ 2000 ОТЗЫВОВ</a:t>
              </a:r>
              <a:endParaRPr sz="1200" b="1">
                <a:solidFill>
                  <a:srgbClr val="FF0000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44772631" name="Google Shape;58;p13"/>
          <p:cNvSpPr txBox="1"/>
          <p:nvPr/>
        </p:nvSpPr>
        <p:spPr bwMode="auto">
          <a:xfrm>
            <a:off x="3303324" y="4441275"/>
            <a:ext cx="3614998" cy="599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100" b="1" u="sng">
                <a:solidFill>
                  <a:schemeClr val="hlink"/>
                </a:solidFill>
                <a:latin typeface="Roboto"/>
                <a:ea typeface="Roboto"/>
                <a:cs typeface="Roboto"/>
                <a:hlinkClick r:id="rId9" tooltip="https://max.ru/u/f9LHodD0cOKPUTk8bIDsskwJVkZ2koZjp3cqakppfINe9j-M_MmsKZHBzI4"/>
              </a:rPr>
              <a:t>+7 (989) 122-98-88</a:t>
            </a:r>
            <a:endParaRPr sz="2100" b="1" u="sng">
              <a:solidFill>
                <a:srgbClr val="666666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400" u="sng">
              <a:solidFill>
                <a:srgbClr val="FFFFFF"/>
              </a:solidFill>
              <a:latin typeface="Roboto Mono"/>
              <a:ea typeface="Roboto Mono"/>
              <a:cs typeface="Roboto Mono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600" u="sng">
              <a:solidFill>
                <a:srgbClr val="FFE599"/>
              </a:solidFill>
              <a:latin typeface="Archivo"/>
              <a:ea typeface="Archivo"/>
              <a:cs typeface="Archivo"/>
            </a:endParaRPr>
          </a:p>
        </p:txBody>
      </p:sp>
      <p:pic>
        <p:nvPicPr>
          <p:cNvPr id="165098288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6368298" y="4460919"/>
            <a:ext cx="452558" cy="45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2" name="Google Shape;1362;p37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-748" y="6341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37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37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365" name="Google Shape;1365;p37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1366" name="Google Shape;1366;p37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67" name="Google Shape;1367;p37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368" name="Google Shape;1368;p37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1369" name="Google Shape;1369;p37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70" name="Google Shape;1370;p37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1371" name="Google Shape;1371;p37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1372" name="Google Shape;1372;p37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73" name="Google Shape;1373;p37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1377" name="Google Shape;1377;p37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78" name="Google Shape;1378;p37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Одинарная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1386" name="Google Shape;1386;p37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37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37" descr="✅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37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397" name="Google Shape;1397;p37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37"/>
          <p:cNvPicPr/>
          <p:nvPr/>
        </p:nvPicPr>
        <p:blipFill>
          <a:blip r:embed="rId8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37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Диз-33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00" name="Google Shape;1400;p37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37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37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19700" y="1163025"/>
            <a:ext cx="4146278" cy="305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9546193" name=""/>
          <p:cNvSpPr/>
          <p:nvPr/>
        </p:nvSpPr>
        <p:spPr bwMode="auto">
          <a:xfrm flipH="0" flipV="0">
            <a:off x="5115995" y="687263"/>
            <a:ext cx="1721619" cy="301847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7029195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983387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6107352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1444728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39771261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844920682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11902321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354218648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85062500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824000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109352450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72327886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36466345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1436910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036247070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1221521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5632908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5704433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9485248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6746512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246472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8859899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3927262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789563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43031901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3768828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2060492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5540223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44134278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2130599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5969252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277681561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734613926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2014669952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50660744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50109920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357174747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35686578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47608400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1078950509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221856633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691462390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70349788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304083931" name="Google Shape;81;p14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332016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6342"/>
            <a:ext cx="7559999" cy="50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/>
          <p:nvPr/>
        </p:nvPicPr>
        <p:blipFill>
          <a:blip r:embed="rId5">
            <a:alphaModFix/>
          </a:blip>
          <a:srcRect l="43098" t="0" r="-370" b="0"/>
          <a:stretch/>
        </p:blipFill>
        <p:spPr bwMode="auto">
          <a:xfrm>
            <a:off x="-473150" y="187300"/>
            <a:ext cx="2462500" cy="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044750" y="124824"/>
            <a:ext cx="18295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 bwMode="auto">
          <a:xfrm>
            <a:off x="19700" y="265125"/>
            <a:ext cx="1829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EEE29F"/>
                </a:solidFill>
                <a:latin typeface="Montserrat"/>
                <a:ea typeface="Montserrat"/>
                <a:cs typeface="Montserrat"/>
              </a:rPr>
              <a:t>Артикул:</a:t>
            </a:r>
            <a:r>
              <a:rPr lang="ru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 Ф-</a:t>
            </a:r>
            <a:r>
              <a:rPr lang="ru" sz="1600" b="1">
                <a:solidFill>
                  <a:srgbClr val="EEE29F"/>
                </a:solidFill>
                <a:latin typeface="Verdana"/>
                <a:ea typeface="Verdana"/>
                <a:cs typeface="Verdana"/>
              </a:rPr>
              <a:t>Диз-2</a:t>
            </a:r>
            <a:endParaRPr sz="1600" b="1">
              <a:solidFill>
                <a:srgbClr val="EEE29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03" name="Google Shape;203;p20"/>
          <p:cNvSpPr txBox="1"/>
          <p:nvPr/>
        </p:nvSpPr>
        <p:spPr bwMode="auto">
          <a:xfrm>
            <a:off x="-367775" y="3439450"/>
            <a:ext cx="3923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206" name="Google Shape;206;p20"/>
          <p:cNvGrpSpPr/>
          <p:nvPr/>
        </p:nvGrpSpPr>
        <p:grpSpPr bwMode="auto">
          <a:xfrm>
            <a:off x="3692600" y="168675"/>
            <a:ext cx="600600" cy="563100"/>
            <a:chOff x="3342525" y="325125"/>
            <a:chExt cx="600600" cy="563100"/>
          </a:xfrm>
        </p:grpSpPr>
        <p:sp>
          <p:nvSpPr>
            <p:cNvPr id="207" name="Google Shape;207;p20"/>
            <p:cNvSpPr/>
            <p:nvPr/>
          </p:nvSpPr>
          <p:spPr bwMode="auto">
            <a:xfrm>
              <a:off x="3353650" y="32512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8" name="Google Shape;208;p20"/>
            <p:cNvSpPr txBox="1"/>
            <p:nvPr/>
          </p:nvSpPr>
          <p:spPr bwMode="auto">
            <a:xfrm>
              <a:off x="3342525" y="365175"/>
              <a:ext cx="6006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ТОЛЩИНА ТАБЛИЧКИ </a:t>
              </a:r>
              <a:r>
                <a:rPr lang="ru" sz="9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12-16</a:t>
              </a:r>
              <a:r>
                <a:rPr lang="ru" sz="6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 мм</a:t>
              </a:r>
              <a:endParaRPr sz="6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209" name="Google Shape;209;p20"/>
          <p:cNvGrpSpPr/>
          <p:nvPr/>
        </p:nvGrpSpPr>
        <p:grpSpPr bwMode="auto">
          <a:xfrm>
            <a:off x="2994350" y="84700"/>
            <a:ext cx="646200" cy="644525"/>
            <a:chOff x="2923250" y="95150"/>
            <a:chExt cx="646200" cy="644525"/>
          </a:xfrm>
        </p:grpSpPr>
        <p:sp>
          <p:nvSpPr>
            <p:cNvPr id="210" name="Google Shape;210;p2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1" name="Google Shape;211;p2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4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ВАРИАНТА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ФАКТУРЫ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grpSp>
        <p:nvGrpSpPr>
          <p:cNvPr id="212" name="Google Shape;212;p20"/>
          <p:cNvGrpSpPr/>
          <p:nvPr/>
        </p:nvGrpSpPr>
        <p:grpSpPr bwMode="auto">
          <a:xfrm>
            <a:off x="2321150" y="84700"/>
            <a:ext cx="646200" cy="644525"/>
            <a:chOff x="2923250" y="95150"/>
            <a:chExt cx="646200" cy="644525"/>
          </a:xfrm>
        </p:grpSpPr>
        <p:sp>
          <p:nvSpPr>
            <p:cNvPr id="213" name="Google Shape;213;p20"/>
            <p:cNvSpPr/>
            <p:nvPr/>
          </p:nvSpPr>
          <p:spPr bwMode="auto">
            <a:xfrm>
              <a:off x="2965850" y="176575"/>
              <a:ext cx="576000" cy="563100"/>
            </a:xfrm>
            <a:prstGeom prst="ellipse">
              <a:avLst/>
            </a:prstGeom>
            <a:solidFill>
              <a:srgbClr val="45818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4" name="Google Shape;214;p20"/>
            <p:cNvSpPr txBox="1"/>
            <p:nvPr/>
          </p:nvSpPr>
          <p:spPr bwMode="auto">
            <a:xfrm>
              <a:off x="2923250" y="95150"/>
              <a:ext cx="646200" cy="4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</a:rPr>
                <a:t>11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ВАРИАНТОВ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ЦВЕТА ДЛЯ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5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</a:rPr>
                <a:t>ТАБЛИЧКИ</a:t>
              </a:r>
              <a:endParaRPr sz="500">
                <a:solidFill>
                  <a:schemeClr val="lt1"/>
                </a:solidFill>
                <a:latin typeface="Roboto Medium"/>
                <a:ea typeface="Roboto Medium"/>
                <a:cs typeface="Roboto Medium"/>
              </a:endParaRPr>
            </a:p>
          </p:txBody>
        </p:sp>
      </p:grpSp>
      <p:sp>
        <p:nvSpPr>
          <p:cNvPr id="244" name="Google Shape;244;p20"/>
          <p:cNvSpPr txBox="1"/>
          <p:nvPr/>
        </p:nvSpPr>
        <p:spPr bwMode="auto">
          <a:xfrm>
            <a:off x="4359750" y="3586425"/>
            <a:ext cx="3199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Доступен заказ </a:t>
            </a: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в габаритах от 300 до 1350 мм. </a:t>
            </a:r>
            <a:endParaRPr sz="900">
              <a:solidFill>
                <a:srgbClr val="434343"/>
              </a:solidFill>
              <a:latin typeface="Montserrat Medium"/>
              <a:ea typeface="Montserrat Medium"/>
              <a:cs typeface="Montserrat Medium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</a:rPr>
              <a:t>Уточните стоимость и получите эскиз по клику.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45" name="Google Shape;245;p2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718300" y="3938925"/>
            <a:ext cx="482400" cy="4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0"/>
          <p:cNvSpPr/>
          <p:nvPr/>
        </p:nvSpPr>
        <p:spPr bwMode="auto">
          <a:xfrm>
            <a:off x="4590225" y="1048225"/>
            <a:ext cx="2706300" cy="10854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7" name="Google Shape;247;p20"/>
          <p:cNvSpPr txBox="1"/>
          <p:nvPr/>
        </p:nvSpPr>
        <p:spPr bwMode="auto">
          <a:xfrm>
            <a:off x="4822200" y="1025750"/>
            <a:ext cx="24192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Декоративная рамка.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Сквозные / скрытые крепления.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Книжная / альбомная ориентация.</a:t>
            </a:r>
            <a:b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</a:b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Изображения - дополнительная опция.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>
                <a:solidFill>
                  <a:schemeClr val="dk1"/>
                </a:solidFill>
                <a:latin typeface="Roboto Medium"/>
                <a:ea typeface="Roboto Medium"/>
                <a:cs typeface="Roboto Medium"/>
              </a:rPr>
              <a:t>Цены указаны без дополнительных опций, объем текста до 100 символов.</a:t>
            </a:r>
            <a:endParaRPr sz="900">
              <a:solidFill>
                <a:schemeClr val="dk1"/>
              </a:solidFill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48" name="Google Shape;248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11663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275013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 descr="✅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716999" y="1433388"/>
            <a:ext cx="142950" cy="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597593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717000" y="1758444"/>
            <a:ext cx="142949" cy="14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-99150" y="1116650"/>
            <a:ext cx="4458905" cy="329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172253" name=""/>
          <p:cNvSpPr/>
          <p:nvPr/>
        </p:nvSpPr>
        <p:spPr bwMode="auto">
          <a:xfrm flipH="0" flipV="0">
            <a:off x="5115994" y="687262"/>
            <a:ext cx="1721619" cy="301846"/>
          </a:xfrm>
          <a:prstGeom prst="flowChartAlternateProcess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Скидка </a:t>
            </a:r>
            <a:r>
              <a: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Graphik App Black"/>
                <a:ea typeface="Graphik App Black"/>
                <a:cs typeface="Graphik App Black"/>
              </a:rPr>
              <a:t>-15%</a:t>
            </a:r>
            <a:endParaRPr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95113540" name="Google Shape;80;p14"/>
          <p:cNvGrpSpPr/>
          <p:nvPr/>
        </p:nvGrpSpPr>
        <p:grpSpPr bwMode="auto">
          <a:xfrm>
            <a:off x="4677499" y="4338900"/>
            <a:ext cx="2564001" cy="448200"/>
            <a:chOff x="4677499" y="4338900"/>
            <a:chExt cx="2564001" cy="448200"/>
          </a:xfrm>
        </p:grpSpPr>
        <p:pic>
          <p:nvPicPr>
            <p:cNvPr id="148293065" name="Google Shape;81;p14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4677499" y="4390774"/>
              <a:ext cx="2564001" cy="373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339487" name="Google Shape;82;p14"/>
            <p:cNvSpPr txBox="1"/>
            <p:nvPr/>
          </p:nvSpPr>
          <p:spPr bwMode="auto">
            <a:xfrm>
              <a:off x="4749949" y="4338900"/>
              <a:ext cx="2435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00" b="1" u="sng">
                  <a:solidFill>
                    <a:srgbClr val="EEE29F"/>
                  </a:solidFill>
                  <a:latin typeface="Roboto"/>
                  <a:ea typeface="Roboto"/>
                  <a:cs typeface="Roboto"/>
                  <a:hlinkClick r:id="rId11" tooltip="https://max.ru/u/f9LHodD0cOKPUTk8bIDsskwJVkZ2koZjp3cqakppfINe9j-M_MmsKZHBzI4"/>
                </a:rPr>
                <a:t>ЗАКАЗАТЬ ЭСКИЗ </a:t>
              </a:r>
              <a:endParaRPr sz="1000" b="1">
                <a:solidFill>
                  <a:srgbClr val="EEE29F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63966487" name="Google Shape;1379;p37"/>
          <p:cNvSpPr/>
          <p:nvPr/>
        </p:nvSpPr>
        <p:spPr bwMode="auto">
          <a:xfrm>
            <a:off x="4629726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1496772" name="Google Shape;1380;p37"/>
          <p:cNvSpPr/>
          <p:nvPr/>
        </p:nvSpPr>
        <p:spPr bwMode="auto">
          <a:xfrm>
            <a:off x="4629726" y="27194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40772620" name="Google Shape;1381;p37"/>
          <p:cNvSpPr/>
          <p:nvPr/>
        </p:nvSpPr>
        <p:spPr bwMode="auto">
          <a:xfrm>
            <a:off x="4629726" y="29552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92787786" name="Google Shape;1382;p37"/>
          <p:cNvSpPr/>
          <p:nvPr/>
        </p:nvSpPr>
        <p:spPr bwMode="auto">
          <a:xfrm>
            <a:off x="4629726" y="3191013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24393760" name="Google Shape;1383;p37"/>
          <p:cNvSpPr txBox="1"/>
          <p:nvPr/>
        </p:nvSpPr>
        <p:spPr bwMode="auto">
          <a:xfrm>
            <a:off x="4551886" y="2363386"/>
            <a:ext cx="807598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Размеры</a:t>
            </a:r>
            <a:r>
              <a:rPr lang="ru" sz="7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" sz="600">
                <a:solidFill>
                  <a:schemeClr val="dk1"/>
                </a:solidFill>
                <a:latin typeface="Roboto"/>
                <a:ea typeface="Roboto"/>
                <a:cs typeface="Roboto"/>
              </a:rPr>
              <a:t>( мм)</a:t>
            </a:r>
            <a:endParaRPr sz="500"/>
          </a:p>
        </p:txBody>
      </p:sp>
      <p:sp>
        <p:nvSpPr>
          <p:cNvPr id="1436713914" name="Google Shape;1384;p37"/>
          <p:cNvSpPr txBox="1"/>
          <p:nvPr/>
        </p:nvSpPr>
        <p:spPr bwMode="auto">
          <a:xfrm>
            <a:off x="4600188" y="2683413"/>
            <a:ext cx="7011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300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450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1504985964" name="Google Shape;1385;p37"/>
          <p:cNvSpPr txBox="1"/>
          <p:nvPr/>
        </p:nvSpPr>
        <p:spPr bwMode="auto">
          <a:xfrm>
            <a:off x="4603486" y="2920437"/>
            <a:ext cx="697798" cy="26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400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600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918737511" name="Google Shape;1389;p37"/>
          <p:cNvSpPr/>
          <p:nvPr/>
        </p:nvSpPr>
        <p:spPr bwMode="auto">
          <a:xfrm>
            <a:off x="5344618" y="24002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7152525" name="Google Shape;1390;p37"/>
          <p:cNvSpPr txBox="1"/>
          <p:nvPr/>
        </p:nvSpPr>
        <p:spPr bwMode="auto">
          <a:xfrm>
            <a:off x="5315511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алюминия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08237517" name="Google Shape;1391;p37"/>
          <p:cNvSpPr txBox="1"/>
          <p:nvPr/>
        </p:nvSpPr>
        <p:spPr bwMode="auto">
          <a:xfrm>
            <a:off x="4603461" y="3158523"/>
            <a:ext cx="69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>
                <a:latin typeface="Montserrat"/>
                <a:ea typeface="Montserrat"/>
                <a:cs typeface="Montserrat"/>
              </a:rPr>
              <a:t>500</a:t>
            </a:r>
            <a:r>
              <a:rPr lang="ru" sz="600" b="1">
                <a:latin typeface="Montserrat"/>
                <a:ea typeface="Montserrat"/>
                <a:cs typeface="Montserrat"/>
              </a:rPr>
              <a:t>х</a:t>
            </a:r>
            <a:r>
              <a:rPr lang="ru" sz="800" b="1">
                <a:latin typeface="Montserrat"/>
                <a:ea typeface="Montserrat"/>
                <a:cs typeface="Montserrat"/>
              </a:rPr>
              <a:t>750</a:t>
            </a:r>
            <a:endParaRPr sz="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28440347" name="Google Shape;1392;p37"/>
          <p:cNvSpPr/>
          <p:nvPr/>
        </p:nvSpPr>
        <p:spPr bwMode="auto">
          <a:xfrm>
            <a:off x="5985018" y="2398411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3509037" name="Google Shape;1393;p37"/>
          <p:cNvSpPr txBox="1"/>
          <p:nvPr/>
        </p:nvSpPr>
        <p:spPr bwMode="auto">
          <a:xfrm>
            <a:off x="5955912" y="2321550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Цена из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489841448" name="Google Shape;1394;p37"/>
          <p:cNvSpPr/>
          <p:nvPr/>
        </p:nvSpPr>
        <p:spPr bwMode="auto">
          <a:xfrm>
            <a:off x="6623709" y="2398398"/>
            <a:ext cx="638698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95122953" name="Google Shape;1395;p37"/>
          <p:cNvSpPr txBox="1"/>
          <p:nvPr/>
        </p:nvSpPr>
        <p:spPr bwMode="auto">
          <a:xfrm>
            <a:off x="6587911" y="2326347"/>
            <a:ext cx="713700" cy="25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>
                <a:solidFill>
                  <a:schemeClr val="dk1"/>
                </a:solidFill>
                <a:latin typeface="Roboto"/>
                <a:ea typeface="Roboto"/>
                <a:cs typeface="Roboto"/>
              </a:rPr>
              <a:t>Имитация латуни</a:t>
            </a:r>
            <a:endParaRPr sz="600">
              <a:latin typeface="Roboto"/>
              <a:ea typeface="Roboto"/>
              <a:cs typeface="Roboto"/>
            </a:endParaRPr>
          </a:p>
        </p:txBody>
      </p:sp>
      <p:sp>
        <p:nvSpPr>
          <p:cNvPr id="1611956790" name="Google Shape;248;p21"/>
          <p:cNvSpPr/>
          <p:nvPr/>
        </p:nvSpPr>
        <p:spPr bwMode="auto">
          <a:xfrm>
            <a:off x="6623706" y="2717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12864462" name="Google Shape;249;p21"/>
          <p:cNvSpPr/>
          <p:nvPr/>
        </p:nvSpPr>
        <p:spPr bwMode="auto">
          <a:xfrm>
            <a:off x="6623706" y="2951010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7169631" name="Google Shape;250;p21"/>
          <p:cNvSpPr/>
          <p:nvPr/>
        </p:nvSpPr>
        <p:spPr bwMode="auto">
          <a:xfrm>
            <a:off x="6623706" y="3188008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541068" name="Google Shape;251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3885403" name="Google Shape;252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6632323" name="Google Shape;253;p21"/>
          <p:cNvSpPr/>
          <p:nvPr/>
        </p:nvSpPr>
        <p:spPr bwMode="auto">
          <a:xfrm>
            <a:off x="5344615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5256754" name="Google Shape;254;p21"/>
          <p:cNvSpPr/>
          <p:nvPr/>
        </p:nvSpPr>
        <p:spPr bwMode="auto">
          <a:xfrm>
            <a:off x="5344615" y="2719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05307558" name="Google Shape;255;p21"/>
          <p:cNvSpPr/>
          <p:nvPr/>
        </p:nvSpPr>
        <p:spPr bwMode="auto">
          <a:xfrm>
            <a:off x="5344615" y="2955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29165175" name="Google Shape;256;p21"/>
          <p:cNvSpPr/>
          <p:nvPr/>
        </p:nvSpPr>
        <p:spPr bwMode="auto">
          <a:xfrm>
            <a:off x="5344614" y="31910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48548277" name="Google Shape;260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2863111" name="Google Shape;261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7964133" name="Google Shape;262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2007947" name="Google Shape;263;p21"/>
          <p:cNvSpPr/>
          <p:nvPr/>
        </p:nvSpPr>
        <p:spPr bwMode="auto">
          <a:xfrm>
            <a:off x="5985015" y="27176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7990765" name="Google Shape;264;p21"/>
          <p:cNvSpPr/>
          <p:nvPr/>
        </p:nvSpPr>
        <p:spPr bwMode="auto">
          <a:xfrm>
            <a:off x="5985015" y="29534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1501760" name="Google Shape;265;p21"/>
          <p:cNvSpPr/>
          <p:nvPr/>
        </p:nvSpPr>
        <p:spPr bwMode="auto">
          <a:xfrm>
            <a:off x="5985015" y="3189213"/>
            <a:ext cx="638695" cy="235800"/>
          </a:xfrm>
          <a:prstGeom prst="roundRect">
            <a:avLst>
              <a:gd name="adj" fmla="val 11377"/>
            </a:avLst>
          </a:prstGeom>
          <a:solidFill>
            <a:srgbClr val="FCFCFC">
              <a:alpha val="64229"/>
            </a:srgbClr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6078149" name="Google Shape;158;p19"/>
          <p:cNvSpPr txBox="1"/>
          <p:nvPr/>
        </p:nvSpPr>
        <p:spPr bwMode="auto">
          <a:xfrm flipH="0" flipV="0">
            <a:off x="5350698" y="2658744"/>
            <a:ext cx="1984194" cy="7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33 400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90 900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49 600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49 900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130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 800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   74 000</a:t>
            </a:r>
            <a:b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68 300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  </a:t>
            </a:r>
            <a:r>
              <a:rPr lang="ru" sz="1100" b="1">
                <a:solidFill>
                  <a:srgbClr val="C47E2D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lang="ru" sz="1100" b="1">
                <a:solidFill>
                  <a:srgbClr val="AB6E29"/>
                </a:solidFill>
                <a:latin typeface="Montserrat"/>
                <a:ea typeface="Montserrat"/>
                <a:cs typeface="Montserrat"/>
              </a:rPr>
              <a:t>204 300 </a:t>
            </a:r>
            <a:r>
              <a:rPr lang="ru" sz="1100" b="1">
                <a:solidFill>
                  <a:srgbClr val="FAFAF9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" sz="1100" b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 101 200</a:t>
            </a:r>
            <a:endParaRPr sz="1000" b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 b="1">
              <a:solidFill>
                <a:srgbClr val="134F5C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702452662" name="Google Shape;137;p16"/>
          <p:cNvGrpSpPr/>
          <p:nvPr/>
        </p:nvGrpSpPr>
        <p:grpSpPr bwMode="auto">
          <a:xfrm flipH="0" flipV="0">
            <a:off x="5314359" y="2610842"/>
            <a:ext cx="746163" cy="313947"/>
            <a:chOff x="0" y="0"/>
            <a:chExt cx="746163" cy="313947"/>
          </a:xfrm>
        </p:grpSpPr>
        <p:sp>
          <p:nvSpPr>
            <p:cNvPr id="1955811393" name="Google Shape;138;p16"/>
            <p:cNvSpPr txBox="1"/>
            <p:nvPr/>
          </p:nvSpPr>
          <p:spPr bwMode="auto">
            <a:xfrm flipH="0" flipV="0">
              <a:off x="73854" y="123246"/>
              <a:ext cx="672307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41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45712545" name="Google Shape;139;p16"/>
            <p:cNvSpPr txBox="1"/>
            <p:nvPr/>
          </p:nvSpPr>
          <p:spPr bwMode="auto">
            <a:xfrm flipH="0" flipV="0">
              <a:off x="0" y="0"/>
              <a:ext cx="697683" cy="236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35 110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955183186" name="Google Shape;140;p16"/>
            <p:cNvSpPr/>
            <p:nvPr/>
          </p:nvSpPr>
          <p:spPr bwMode="auto">
            <a:xfrm flipH="0" flipV="0">
              <a:off x="133209" y="287381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31359870" name="Google Shape;137;p16"/>
          <p:cNvGrpSpPr/>
          <p:nvPr/>
        </p:nvGrpSpPr>
        <p:grpSpPr bwMode="auto">
          <a:xfrm flipH="0" flipV="0">
            <a:off x="5314441" y="2849472"/>
            <a:ext cx="746163" cy="313947"/>
            <a:chOff x="0" y="0"/>
            <a:chExt cx="746163" cy="313947"/>
          </a:xfrm>
        </p:grpSpPr>
        <p:sp>
          <p:nvSpPr>
            <p:cNvPr id="1611633264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61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600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32852861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52 360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1731376512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97458593" name="Google Shape;137;p16"/>
          <p:cNvGrpSpPr/>
          <p:nvPr/>
        </p:nvGrpSpPr>
        <p:grpSpPr bwMode="auto">
          <a:xfrm flipH="0" flipV="0">
            <a:off x="5323517" y="3096853"/>
            <a:ext cx="746163" cy="313947"/>
            <a:chOff x="0" y="0"/>
            <a:chExt cx="746163" cy="313947"/>
          </a:xfrm>
        </p:grpSpPr>
        <p:sp>
          <p:nvSpPr>
            <p:cNvPr id="2126989676" name="Google Shape;138;p16"/>
            <p:cNvSpPr txBox="1"/>
            <p:nvPr/>
          </p:nvSpPr>
          <p:spPr bwMode="auto">
            <a:xfrm flipH="0" flipV="0">
              <a:off x="73854" y="123246"/>
              <a:ext cx="672306" cy="19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84</a:t>
              </a:r>
              <a:r>
                <a:rPr lang="ru" sz="900" b="1">
                  <a:solidFill>
                    <a:schemeClr val="dk2"/>
                  </a:solidFill>
                  <a:latin typeface="Roboto"/>
                  <a:ea typeface="Roboto"/>
                  <a:cs typeface="Roboto"/>
                </a:rPr>
                <a:t> 300</a:t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03045845" name="Google Shape;139;p16"/>
            <p:cNvSpPr txBox="1"/>
            <p:nvPr/>
          </p:nvSpPr>
          <p:spPr bwMode="auto">
            <a:xfrm flipH="0" flipV="0">
              <a:off x="0" y="0"/>
              <a:ext cx="697682" cy="23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100" b="1">
                  <a:solidFill>
                    <a:srgbClr val="CC0000"/>
                  </a:solidFill>
                  <a:latin typeface="Roboto"/>
                  <a:ea typeface="Roboto"/>
                  <a:cs typeface="Roboto"/>
                </a:rPr>
                <a:t>  71 660</a:t>
              </a:r>
              <a:endParaRPr sz="1100">
                <a:solidFill>
                  <a:srgbClr val="CC0000"/>
                </a:solidFill>
              </a:endParaRPr>
            </a:p>
          </p:txBody>
        </p:sp>
        <p:sp>
          <p:nvSpPr>
            <p:cNvPr id="894001814" name="Google Shape;140;p16"/>
            <p:cNvSpPr/>
            <p:nvPr/>
          </p:nvSpPr>
          <p:spPr bwMode="auto">
            <a:xfrm flipH="0" flipV="0">
              <a:off x="133209" y="282115"/>
              <a:ext cx="474174" cy="526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On-screen Show (4:3)</PresentationFormat>
  <Paragraphs>0</Paragraphs>
  <Slides>79</Slides>
  <Notes>79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Екатерина Шипулина</cp:lastModifiedBy>
  <cp:revision>12</cp:revision>
  <dcterms:modified xsi:type="dcterms:W3CDTF">2026-02-25T18:57:41Z</dcterms:modified>
  <cp:category/>
  <cp:contentStatus/>
  <cp:version/>
</cp:coreProperties>
</file>